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8300700" cy="10299700"/>
  <p:notesSz cx="18300700" cy="102997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58" d="100"/>
          <a:sy n="58" d="100"/>
        </p:scale>
        <p:origin x="396" y="6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2552" y="3192907"/>
            <a:ext cx="15555595" cy="21629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700" b="0" i="0">
                <a:solidFill>
                  <a:srgbClr val="17502B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5105" y="5767832"/>
            <a:ext cx="12810490" cy="25749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rgbClr val="17502B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4/17/2024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700" b="0" i="0">
                <a:solidFill>
                  <a:srgbClr val="17502B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rgbClr val="17502B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4/17/2024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700" b="0" i="0">
                <a:solidFill>
                  <a:srgbClr val="17502B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5035" y="2368931"/>
            <a:ext cx="7960804" cy="6797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24860" y="2368931"/>
            <a:ext cx="7960804" cy="6797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4/17/2024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700" b="0" i="0">
                <a:solidFill>
                  <a:srgbClr val="17502B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4/17/2024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4/17/2024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93646" y="252348"/>
            <a:ext cx="17113407" cy="169578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700" b="0" i="0">
                <a:solidFill>
                  <a:srgbClr val="17502B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376295" y="2060652"/>
            <a:ext cx="7814944" cy="66014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rgbClr val="17502B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22238" y="9578721"/>
            <a:ext cx="5856224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5035" y="9578721"/>
            <a:ext cx="4209161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4/17/2024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76505" y="9578721"/>
            <a:ext cx="4209161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-1"/>
            <a:ext cx="18288000" cy="102870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555646" y="1325804"/>
            <a:ext cx="13174344" cy="1697989"/>
          </a:xfrm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4446905" marR="5080" indent="-4434840">
              <a:lnSpc>
                <a:spcPct val="100899"/>
              </a:lnSpc>
              <a:spcBef>
                <a:spcPts val="65"/>
              </a:spcBef>
            </a:pPr>
            <a:r>
              <a:rPr sz="5450" spc="395" dirty="0">
                <a:latin typeface="Georgia"/>
                <a:cs typeface="Georgia"/>
              </a:rPr>
              <a:t>Department</a:t>
            </a:r>
            <a:r>
              <a:rPr sz="5450" spc="229" dirty="0">
                <a:latin typeface="Georgia"/>
                <a:cs typeface="Georgia"/>
              </a:rPr>
              <a:t> </a:t>
            </a:r>
            <a:r>
              <a:rPr sz="5450" spc="470" dirty="0">
                <a:latin typeface="Georgia"/>
                <a:cs typeface="Georgia"/>
              </a:rPr>
              <a:t>of</a:t>
            </a:r>
            <a:r>
              <a:rPr sz="5450" spc="229" dirty="0">
                <a:latin typeface="Georgia"/>
                <a:cs typeface="Georgia"/>
              </a:rPr>
              <a:t> </a:t>
            </a:r>
            <a:r>
              <a:rPr sz="5450" spc="360" dirty="0">
                <a:latin typeface="Georgia"/>
                <a:cs typeface="Georgia"/>
              </a:rPr>
              <a:t>Computer</a:t>
            </a:r>
            <a:r>
              <a:rPr sz="5450" spc="229" dirty="0">
                <a:latin typeface="Georgia"/>
                <a:cs typeface="Georgia"/>
              </a:rPr>
              <a:t> </a:t>
            </a:r>
            <a:r>
              <a:rPr sz="5450" spc="360" dirty="0">
                <a:latin typeface="Georgia"/>
                <a:cs typeface="Georgia"/>
              </a:rPr>
              <a:t>Science</a:t>
            </a:r>
            <a:r>
              <a:rPr sz="5450" spc="229" dirty="0">
                <a:latin typeface="Georgia"/>
                <a:cs typeface="Georgia"/>
              </a:rPr>
              <a:t> </a:t>
            </a:r>
            <a:r>
              <a:rPr sz="5450" spc="365" dirty="0">
                <a:latin typeface="Georgia"/>
                <a:cs typeface="Georgia"/>
              </a:rPr>
              <a:t>and Engineering</a:t>
            </a:r>
            <a:endParaRPr sz="5450">
              <a:latin typeface="Georgia"/>
              <a:cs typeface="Georg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928233" y="3830878"/>
            <a:ext cx="6279515" cy="249428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48590" algn="ctr">
              <a:lnSpc>
                <a:spcPct val="100000"/>
              </a:lnSpc>
              <a:spcBef>
                <a:spcPts val="125"/>
              </a:spcBef>
            </a:pPr>
            <a:r>
              <a:rPr sz="5450" dirty="0">
                <a:solidFill>
                  <a:srgbClr val="17502B"/>
                </a:solidFill>
                <a:latin typeface="Georgia"/>
                <a:cs typeface="Georgia"/>
              </a:rPr>
              <a:t>IIT</a:t>
            </a:r>
            <a:r>
              <a:rPr sz="5450" spc="190" dirty="0">
                <a:solidFill>
                  <a:srgbClr val="17502B"/>
                </a:solidFill>
                <a:latin typeface="Georgia"/>
                <a:cs typeface="Georgia"/>
              </a:rPr>
              <a:t> </a:t>
            </a:r>
            <a:r>
              <a:rPr sz="5450" spc="225" dirty="0">
                <a:solidFill>
                  <a:srgbClr val="17502B"/>
                </a:solidFill>
                <a:latin typeface="Georgia"/>
                <a:cs typeface="Georgia"/>
              </a:rPr>
              <a:t>Delhi</a:t>
            </a:r>
            <a:endParaRPr sz="545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1639"/>
              </a:spcBef>
            </a:pPr>
            <a:endParaRPr sz="5450">
              <a:latin typeface="Georgia"/>
              <a:cs typeface="Georgia"/>
            </a:endParaRPr>
          </a:p>
          <a:p>
            <a:pPr algn="ctr">
              <a:lnSpc>
                <a:spcPct val="100000"/>
              </a:lnSpc>
            </a:pPr>
            <a:r>
              <a:rPr sz="4200" spc="120" dirty="0">
                <a:solidFill>
                  <a:srgbClr val="17502B"/>
                </a:solidFill>
                <a:latin typeface="Georgia"/>
                <a:cs typeface="Georgia"/>
              </a:rPr>
              <a:t>COP290</a:t>
            </a:r>
            <a:r>
              <a:rPr sz="4200" spc="145" dirty="0">
                <a:solidFill>
                  <a:srgbClr val="17502B"/>
                </a:solidFill>
                <a:latin typeface="Georgia"/>
                <a:cs typeface="Georgia"/>
              </a:rPr>
              <a:t> </a:t>
            </a:r>
            <a:r>
              <a:rPr sz="4200" dirty="0">
                <a:solidFill>
                  <a:srgbClr val="17502B"/>
                </a:solidFill>
                <a:latin typeface="Georgia"/>
                <a:cs typeface="Georgia"/>
              </a:rPr>
              <a:t>ASSIGNMENT</a:t>
            </a:r>
            <a:r>
              <a:rPr sz="4200" spc="145" dirty="0">
                <a:solidFill>
                  <a:srgbClr val="17502B"/>
                </a:solidFill>
                <a:latin typeface="Georgia"/>
                <a:cs typeface="Georgia"/>
              </a:rPr>
              <a:t> </a:t>
            </a:r>
            <a:r>
              <a:rPr sz="4200" spc="-50" dirty="0">
                <a:solidFill>
                  <a:srgbClr val="17502B"/>
                </a:solidFill>
                <a:latin typeface="Georgia"/>
                <a:cs typeface="Georgia"/>
              </a:rPr>
              <a:t>2</a:t>
            </a:r>
            <a:endParaRPr sz="4200">
              <a:latin typeface="Georgia"/>
              <a:cs typeface="Georg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726100" y="7536104"/>
            <a:ext cx="4832985" cy="12522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50" spc="130" dirty="0">
                <a:solidFill>
                  <a:srgbClr val="17502B"/>
                </a:solidFill>
                <a:latin typeface="Georgia"/>
                <a:cs typeface="Georgia"/>
              </a:rPr>
              <a:t>Umang</a:t>
            </a:r>
            <a:r>
              <a:rPr sz="2550" spc="114" dirty="0">
                <a:solidFill>
                  <a:srgbClr val="17502B"/>
                </a:solidFill>
                <a:latin typeface="Georgia"/>
                <a:cs typeface="Georgia"/>
              </a:rPr>
              <a:t> </a:t>
            </a:r>
            <a:r>
              <a:rPr sz="2550" spc="150" dirty="0">
                <a:solidFill>
                  <a:srgbClr val="17502B"/>
                </a:solidFill>
                <a:latin typeface="Georgia"/>
                <a:cs typeface="Georgia"/>
              </a:rPr>
              <a:t>Tripathi</a:t>
            </a:r>
            <a:r>
              <a:rPr sz="2550" spc="114" dirty="0">
                <a:solidFill>
                  <a:srgbClr val="17502B"/>
                </a:solidFill>
                <a:latin typeface="Georgia"/>
                <a:cs typeface="Georgia"/>
              </a:rPr>
              <a:t> </a:t>
            </a:r>
            <a:r>
              <a:rPr sz="2550" spc="165" dirty="0">
                <a:solidFill>
                  <a:srgbClr val="17502B"/>
                </a:solidFill>
                <a:latin typeface="Georgia"/>
                <a:cs typeface="Georgia"/>
              </a:rPr>
              <a:t>-</a:t>
            </a:r>
            <a:r>
              <a:rPr sz="2550" spc="-10" dirty="0">
                <a:solidFill>
                  <a:srgbClr val="17502B"/>
                </a:solidFill>
                <a:latin typeface="Georgia"/>
                <a:cs typeface="Georgia"/>
              </a:rPr>
              <a:t>2022CS51134</a:t>
            </a:r>
            <a:endParaRPr sz="255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640"/>
              </a:spcBef>
            </a:pPr>
            <a:endParaRPr sz="2550">
              <a:latin typeface="Georgia"/>
              <a:cs typeface="Georgia"/>
            </a:endParaRPr>
          </a:p>
          <a:p>
            <a:pPr marL="196215">
              <a:lnSpc>
                <a:spcPct val="100000"/>
              </a:lnSpc>
            </a:pPr>
            <a:r>
              <a:rPr sz="2550" spc="220" dirty="0">
                <a:solidFill>
                  <a:srgbClr val="17502B"/>
                </a:solidFill>
                <a:latin typeface="Georgia"/>
                <a:cs typeface="Georgia"/>
              </a:rPr>
              <a:t>Parth</a:t>
            </a:r>
            <a:r>
              <a:rPr sz="2550" spc="100" dirty="0">
                <a:solidFill>
                  <a:srgbClr val="17502B"/>
                </a:solidFill>
                <a:latin typeface="Georgia"/>
                <a:cs typeface="Georgia"/>
              </a:rPr>
              <a:t> </a:t>
            </a:r>
            <a:r>
              <a:rPr sz="2550" spc="130" dirty="0">
                <a:solidFill>
                  <a:srgbClr val="17502B"/>
                </a:solidFill>
                <a:latin typeface="Georgia"/>
                <a:cs typeface="Georgia"/>
              </a:rPr>
              <a:t>Verma</a:t>
            </a:r>
            <a:r>
              <a:rPr sz="2550" spc="105" dirty="0">
                <a:solidFill>
                  <a:srgbClr val="17502B"/>
                </a:solidFill>
                <a:latin typeface="Georgia"/>
                <a:cs typeface="Georgia"/>
              </a:rPr>
              <a:t> </a:t>
            </a:r>
            <a:r>
              <a:rPr sz="2550" spc="245" dirty="0">
                <a:solidFill>
                  <a:srgbClr val="17502B"/>
                </a:solidFill>
                <a:latin typeface="Georgia"/>
                <a:cs typeface="Georgia"/>
              </a:rPr>
              <a:t>-</a:t>
            </a:r>
            <a:r>
              <a:rPr sz="2550" spc="100" dirty="0">
                <a:solidFill>
                  <a:srgbClr val="17502B"/>
                </a:solidFill>
                <a:latin typeface="Georgia"/>
                <a:cs typeface="Georgia"/>
              </a:rPr>
              <a:t> </a:t>
            </a:r>
            <a:r>
              <a:rPr sz="2550" spc="-10" dirty="0">
                <a:solidFill>
                  <a:srgbClr val="17502B"/>
                </a:solidFill>
                <a:latin typeface="Georgia"/>
                <a:cs typeface="Georgia"/>
              </a:rPr>
              <a:t>2022CS11936</a:t>
            </a:r>
            <a:endParaRPr sz="255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-1"/>
            <a:ext cx="18288000" cy="102870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653019" y="252348"/>
            <a:ext cx="4595495" cy="7454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pc="505" dirty="0"/>
              <a:t>Germ</a:t>
            </a:r>
            <a:r>
              <a:rPr spc="160" dirty="0"/>
              <a:t> </a:t>
            </a:r>
            <a:r>
              <a:rPr spc="565" dirty="0"/>
              <a:t>Rampage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653019" y="1313489"/>
            <a:ext cx="7165975" cy="859218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050" b="1" spc="-50" dirty="0">
                <a:solidFill>
                  <a:srgbClr val="17502B"/>
                </a:solidFill>
                <a:latin typeface="Verdana"/>
                <a:cs typeface="Verdana"/>
              </a:rPr>
              <a:t>Features:</a:t>
            </a:r>
            <a:endParaRPr sz="2050" dirty="0">
              <a:latin typeface="Verdana"/>
              <a:cs typeface="Verdana"/>
            </a:endParaRPr>
          </a:p>
          <a:p>
            <a:pPr marL="12700" marR="229235">
              <a:lnSpc>
                <a:spcPct val="101800"/>
              </a:lnSpc>
              <a:spcBef>
                <a:spcPts val="2445"/>
              </a:spcBef>
            </a:pPr>
            <a:r>
              <a:rPr sz="2050" b="1" spc="-120" dirty="0">
                <a:solidFill>
                  <a:srgbClr val="17502B"/>
                </a:solidFill>
                <a:latin typeface="Verdana"/>
                <a:cs typeface="Verdana"/>
              </a:rPr>
              <a:t>Maze</a:t>
            </a:r>
            <a:r>
              <a:rPr sz="2050" b="1" spc="-3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050" b="1" spc="-114" dirty="0">
                <a:solidFill>
                  <a:srgbClr val="17502B"/>
                </a:solidFill>
                <a:latin typeface="Verdana"/>
                <a:cs typeface="Verdana"/>
              </a:rPr>
              <a:t>Navigation:</a:t>
            </a:r>
            <a:r>
              <a:rPr sz="2050" b="1" spc="-3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050" spc="-20" dirty="0">
                <a:solidFill>
                  <a:srgbClr val="17502B"/>
                </a:solidFill>
                <a:latin typeface="Verdana"/>
                <a:cs typeface="Verdana"/>
              </a:rPr>
              <a:t>Players</a:t>
            </a:r>
            <a:r>
              <a:rPr sz="2050" spc="-11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050" spc="-55" dirty="0">
                <a:solidFill>
                  <a:srgbClr val="17502B"/>
                </a:solidFill>
                <a:latin typeface="Verdana"/>
                <a:cs typeface="Verdana"/>
              </a:rPr>
              <a:t>use</a:t>
            </a:r>
            <a:r>
              <a:rPr sz="2050" spc="-11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050" spc="-10" dirty="0">
                <a:solidFill>
                  <a:srgbClr val="17502B"/>
                </a:solidFill>
                <a:latin typeface="Verdana"/>
                <a:cs typeface="Verdana"/>
              </a:rPr>
              <a:t>directional</a:t>
            </a:r>
            <a:r>
              <a:rPr sz="2050" spc="-10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050" spc="-30" dirty="0">
                <a:solidFill>
                  <a:srgbClr val="17502B"/>
                </a:solidFill>
                <a:latin typeface="Verdana"/>
                <a:cs typeface="Verdana"/>
              </a:rPr>
              <a:t>controls</a:t>
            </a:r>
            <a:r>
              <a:rPr sz="2050" spc="-11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050" spc="-25" dirty="0">
                <a:solidFill>
                  <a:srgbClr val="17502B"/>
                </a:solidFill>
                <a:latin typeface="Verdana"/>
                <a:cs typeface="Verdana"/>
              </a:rPr>
              <a:t>to </a:t>
            </a:r>
            <a:r>
              <a:rPr sz="2050" spc="-40" dirty="0">
                <a:solidFill>
                  <a:srgbClr val="17502B"/>
                </a:solidFill>
                <a:latin typeface="Verdana"/>
                <a:cs typeface="Verdana"/>
              </a:rPr>
              <a:t>maneuver</a:t>
            </a:r>
            <a:r>
              <a:rPr sz="2050" spc="-12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050" spc="-35" dirty="0">
                <a:solidFill>
                  <a:srgbClr val="17502B"/>
                </a:solidFill>
                <a:latin typeface="Verdana"/>
                <a:cs typeface="Verdana"/>
              </a:rPr>
              <a:t>through</a:t>
            </a:r>
            <a:r>
              <a:rPr sz="2050" spc="-12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050" spc="-40" dirty="0">
                <a:solidFill>
                  <a:srgbClr val="17502B"/>
                </a:solidFill>
                <a:latin typeface="Verdana"/>
                <a:cs typeface="Verdana"/>
              </a:rPr>
              <a:t>the</a:t>
            </a:r>
            <a:r>
              <a:rPr sz="2050" spc="-12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050" spc="-60" dirty="0">
                <a:solidFill>
                  <a:srgbClr val="17502B"/>
                </a:solidFill>
                <a:latin typeface="Verdana"/>
                <a:cs typeface="Verdana"/>
              </a:rPr>
              <a:t>maze-</a:t>
            </a:r>
            <a:r>
              <a:rPr sz="2050" spc="-30" dirty="0">
                <a:solidFill>
                  <a:srgbClr val="17502B"/>
                </a:solidFill>
                <a:latin typeface="Verdana"/>
                <a:cs typeface="Verdana"/>
              </a:rPr>
              <a:t>like</a:t>
            </a:r>
            <a:r>
              <a:rPr sz="2050" spc="-12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050" spc="-25" dirty="0">
                <a:solidFill>
                  <a:srgbClr val="17502B"/>
                </a:solidFill>
                <a:latin typeface="Verdana"/>
                <a:cs typeface="Verdana"/>
              </a:rPr>
              <a:t>forest</a:t>
            </a:r>
            <a:r>
              <a:rPr sz="2050" spc="-12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050" spc="-10" dirty="0">
                <a:solidFill>
                  <a:srgbClr val="17502B"/>
                </a:solidFill>
                <a:latin typeface="Verdana"/>
                <a:cs typeface="Verdana"/>
              </a:rPr>
              <a:t>environment, exploring</a:t>
            </a:r>
            <a:r>
              <a:rPr sz="2050" spc="-13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050" spc="-10" dirty="0">
                <a:solidFill>
                  <a:srgbClr val="17502B"/>
                </a:solidFill>
                <a:latin typeface="Verdana"/>
                <a:cs typeface="Verdana"/>
              </a:rPr>
              <a:t>branching</a:t>
            </a:r>
            <a:r>
              <a:rPr sz="2050" spc="-12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050" spc="-10" dirty="0">
                <a:solidFill>
                  <a:srgbClr val="17502B"/>
                </a:solidFill>
                <a:latin typeface="Verdana"/>
                <a:cs typeface="Verdana"/>
              </a:rPr>
              <a:t>pathways</a:t>
            </a:r>
            <a:r>
              <a:rPr sz="2050" spc="-12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050" dirty="0">
                <a:solidFill>
                  <a:srgbClr val="17502B"/>
                </a:solidFill>
                <a:latin typeface="Verdana"/>
                <a:cs typeface="Verdana"/>
              </a:rPr>
              <a:t>and</a:t>
            </a:r>
            <a:r>
              <a:rPr sz="2050" spc="-12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050" spc="-25" dirty="0">
                <a:solidFill>
                  <a:srgbClr val="17502B"/>
                </a:solidFill>
                <a:latin typeface="Verdana"/>
                <a:cs typeface="Verdana"/>
              </a:rPr>
              <a:t>uncovering</a:t>
            </a:r>
            <a:r>
              <a:rPr sz="2050" spc="-12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050" spc="-10" dirty="0">
                <a:solidFill>
                  <a:srgbClr val="17502B"/>
                </a:solidFill>
                <a:latin typeface="Verdana"/>
                <a:cs typeface="Verdana"/>
              </a:rPr>
              <a:t>hidden </a:t>
            </a:r>
            <a:r>
              <a:rPr sz="2050" spc="-60" dirty="0">
                <a:solidFill>
                  <a:srgbClr val="17502B"/>
                </a:solidFill>
                <a:latin typeface="Verdana"/>
                <a:cs typeface="Verdana"/>
              </a:rPr>
              <a:t>areas.</a:t>
            </a:r>
            <a:r>
              <a:rPr sz="2050" spc="-11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050" dirty="0">
                <a:solidFill>
                  <a:srgbClr val="17502B"/>
                </a:solidFill>
                <a:latin typeface="Verdana"/>
                <a:cs typeface="Verdana"/>
              </a:rPr>
              <a:t>Navigating</a:t>
            </a:r>
            <a:r>
              <a:rPr sz="2050" spc="-10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lang="en-IN" sz="2050" spc="-105" dirty="0">
                <a:solidFill>
                  <a:srgbClr val="17502B"/>
                </a:solidFill>
                <a:latin typeface="Verdana"/>
                <a:cs typeface="Verdana"/>
              </a:rPr>
              <a:t>efficiently</a:t>
            </a:r>
            <a:r>
              <a:rPr lang="en-IN" sz="205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050" spc="-30" dirty="0">
                <a:solidFill>
                  <a:srgbClr val="17502B"/>
                </a:solidFill>
                <a:latin typeface="Verdana"/>
                <a:cs typeface="Verdana"/>
              </a:rPr>
              <a:t>is</a:t>
            </a:r>
            <a:r>
              <a:rPr sz="2050" spc="-10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050" dirty="0">
                <a:solidFill>
                  <a:srgbClr val="17502B"/>
                </a:solidFill>
                <a:latin typeface="Verdana"/>
                <a:cs typeface="Verdana"/>
              </a:rPr>
              <a:t>crucial</a:t>
            </a:r>
            <a:r>
              <a:rPr sz="2050" spc="-10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050" dirty="0">
                <a:solidFill>
                  <a:srgbClr val="17502B"/>
                </a:solidFill>
                <a:latin typeface="Verdana"/>
                <a:cs typeface="Verdana"/>
              </a:rPr>
              <a:t>to</a:t>
            </a:r>
            <a:r>
              <a:rPr sz="2050" spc="-10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050" spc="-10" dirty="0">
                <a:solidFill>
                  <a:srgbClr val="17502B"/>
                </a:solidFill>
                <a:latin typeface="Verdana"/>
                <a:cs typeface="Verdana"/>
              </a:rPr>
              <a:t>maximize </a:t>
            </a:r>
            <a:r>
              <a:rPr sz="2050" spc="-35" dirty="0">
                <a:solidFill>
                  <a:srgbClr val="17502B"/>
                </a:solidFill>
                <a:latin typeface="Verdana"/>
                <a:cs typeface="Verdana"/>
              </a:rPr>
              <a:t>trash</a:t>
            </a:r>
            <a:r>
              <a:rPr sz="2050" spc="-12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050" spc="-10" dirty="0">
                <a:solidFill>
                  <a:srgbClr val="17502B"/>
                </a:solidFill>
                <a:latin typeface="Verdana"/>
                <a:cs typeface="Verdana"/>
              </a:rPr>
              <a:t>collection</a:t>
            </a:r>
            <a:r>
              <a:rPr sz="2050" spc="-12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050" dirty="0">
                <a:solidFill>
                  <a:srgbClr val="17502B"/>
                </a:solidFill>
                <a:latin typeface="Verdana"/>
                <a:cs typeface="Verdana"/>
              </a:rPr>
              <a:t>and</a:t>
            </a:r>
            <a:r>
              <a:rPr sz="2050" spc="-12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050" spc="-20" dirty="0">
                <a:solidFill>
                  <a:srgbClr val="17502B"/>
                </a:solidFill>
                <a:latin typeface="Verdana"/>
                <a:cs typeface="Verdana"/>
              </a:rPr>
              <a:t>complete</a:t>
            </a:r>
            <a:r>
              <a:rPr sz="2050" spc="-12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050" spc="-40" dirty="0">
                <a:solidFill>
                  <a:srgbClr val="17502B"/>
                </a:solidFill>
                <a:latin typeface="Verdana"/>
                <a:cs typeface="Verdana"/>
              </a:rPr>
              <a:t>the</a:t>
            </a:r>
            <a:r>
              <a:rPr sz="2050" spc="-12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050" spc="-40" dirty="0">
                <a:solidFill>
                  <a:srgbClr val="17502B"/>
                </a:solidFill>
                <a:latin typeface="Verdana"/>
                <a:cs typeface="Verdana"/>
              </a:rPr>
              <a:t>maze</a:t>
            </a:r>
            <a:r>
              <a:rPr sz="2050" spc="-12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050" spc="-25" dirty="0">
                <a:solidFill>
                  <a:srgbClr val="17502B"/>
                </a:solidFill>
                <a:latin typeface="Verdana"/>
                <a:cs typeface="Verdana"/>
              </a:rPr>
              <a:t>within</a:t>
            </a:r>
            <a:r>
              <a:rPr sz="2050" spc="-12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050" spc="-25" dirty="0">
                <a:solidFill>
                  <a:srgbClr val="17502B"/>
                </a:solidFill>
                <a:latin typeface="Verdana"/>
                <a:cs typeface="Verdana"/>
              </a:rPr>
              <a:t>the </a:t>
            </a:r>
            <a:r>
              <a:rPr sz="2050" dirty="0">
                <a:solidFill>
                  <a:srgbClr val="17502B"/>
                </a:solidFill>
                <a:latin typeface="Verdana"/>
                <a:cs typeface="Verdana"/>
              </a:rPr>
              <a:t>allotted</a:t>
            </a:r>
            <a:r>
              <a:rPr sz="2050" spc="-18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050" spc="-20" dirty="0">
                <a:solidFill>
                  <a:srgbClr val="17502B"/>
                </a:solidFill>
                <a:latin typeface="Verdana"/>
                <a:cs typeface="Verdana"/>
              </a:rPr>
              <a:t>time.</a:t>
            </a:r>
            <a:endParaRPr sz="2050" dirty="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050" dirty="0">
              <a:latin typeface="Verdana"/>
              <a:cs typeface="Verdana"/>
            </a:endParaRPr>
          </a:p>
          <a:p>
            <a:pPr marL="12700" marR="248920">
              <a:lnSpc>
                <a:spcPct val="101400"/>
              </a:lnSpc>
              <a:spcBef>
                <a:spcPts val="5"/>
              </a:spcBef>
            </a:pPr>
            <a:r>
              <a:rPr sz="2050" b="1" spc="-140" dirty="0">
                <a:solidFill>
                  <a:srgbClr val="17502B"/>
                </a:solidFill>
                <a:latin typeface="Verdana"/>
                <a:cs typeface="Verdana"/>
              </a:rPr>
              <a:t>Time-</a:t>
            </a:r>
            <a:r>
              <a:rPr sz="2050" b="1" spc="-120" dirty="0">
                <a:solidFill>
                  <a:srgbClr val="17502B"/>
                </a:solidFill>
                <a:latin typeface="Verdana"/>
                <a:cs typeface="Verdana"/>
              </a:rPr>
              <a:t>based</a:t>
            </a:r>
            <a:r>
              <a:rPr sz="2050" b="1" spc="-2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050" b="1" spc="-165" dirty="0">
                <a:solidFill>
                  <a:srgbClr val="17502B"/>
                </a:solidFill>
                <a:latin typeface="Verdana"/>
                <a:cs typeface="Verdana"/>
              </a:rPr>
              <a:t>Trash</a:t>
            </a:r>
            <a:r>
              <a:rPr sz="2050" b="1" spc="-2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050" b="1" spc="-145" dirty="0">
                <a:solidFill>
                  <a:srgbClr val="17502B"/>
                </a:solidFill>
                <a:latin typeface="Verdana"/>
                <a:cs typeface="Verdana"/>
              </a:rPr>
              <a:t>Generation:</a:t>
            </a:r>
            <a:r>
              <a:rPr sz="2050" b="1" spc="-2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050" spc="-80" dirty="0">
                <a:solidFill>
                  <a:srgbClr val="17502B"/>
                </a:solidFill>
                <a:latin typeface="Verdana"/>
                <a:cs typeface="Verdana"/>
              </a:rPr>
              <a:t>Trash</a:t>
            </a:r>
            <a:r>
              <a:rPr sz="2050" spc="-10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050" spc="-45" dirty="0">
                <a:solidFill>
                  <a:srgbClr val="17502B"/>
                </a:solidFill>
                <a:latin typeface="Verdana"/>
                <a:cs typeface="Verdana"/>
              </a:rPr>
              <a:t>items</a:t>
            </a:r>
            <a:r>
              <a:rPr sz="2050" spc="-10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050" spc="-10" dirty="0">
                <a:solidFill>
                  <a:srgbClr val="17502B"/>
                </a:solidFill>
                <a:latin typeface="Verdana"/>
                <a:cs typeface="Verdana"/>
              </a:rPr>
              <a:t>appear </a:t>
            </a:r>
            <a:r>
              <a:rPr sz="2050" spc="-30" dirty="0">
                <a:solidFill>
                  <a:srgbClr val="17502B"/>
                </a:solidFill>
                <a:latin typeface="Verdana"/>
                <a:cs typeface="Verdana"/>
              </a:rPr>
              <a:t>randomly</a:t>
            </a:r>
            <a:r>
              <a:rPr sz="2050" spc="-11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050" spc="-35" dirty="0">
                <a:solidFill>
                  <a:srgbClr val="17502B"/>
                </a:solidFill>
                <a:latin typeface="Verdana"/>
                <a:cs typeface="Verdana"/>
              </a:rPr>
              <a:t>throughout</a:t>
            </a:r>
            <a:r>
              <a:rPr sz="2050" spc="-11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050" spc="-40" dirty="0">
                <a:solidFill>
                  <a:srgbClr val="17502B"/>
                </a:solidFill>
                <a:latin typeface="Verdana"/>
                <a:cs typeface="Verdana"/>
              </a:rPr>
              <a:t>the</a:t>
            </a:r>
            <a:r>
              <a:rPr sz="2050" spc="-11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050" spc="-40" dirty="0">
                <a:solidFill>
                  <a:srgbClr val="17502B"/>
                </a:solidFill>
                <a:latin typeface="Verdana"/>
                <a:cs typeface="Verdana"/>
              </a:rPr>
              <a:t>maze</a:t>
            </a:r>
            <a:r>
              <a:rPr sz="2050" spc="-11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050" dirty="0">
                <a:solidFill>
                  <a:srgbClr val="17502B"/>
                </a:solidFill>
                <a:latin typeface="Verdana"/>
                <a:cs typeface="Verdana"/>
              </a:rPr>
              <a:t>at</a:t>
            </a:r>
            <a:r>
              <a:rPr sz="2050" spc="-11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050" spc="-20" dirty="0">
                <a:solidFill>
                  <a:srgbClr val="17502B"/>
                </a:solidFill>
                <a:latin typeface="Verdana"/>
                <a:cs typeface="Verdana"/>
              </a:rPr>
              <a:t>timed</a:t>
            </a:r>
            <a:r>
              <a:rPr sz="2050" spc="-10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050" spc="-10" dirty="0">
                <a:solidFill>
                  <a:srgbClr val="17502B"/>
                </a:solidFill>
                <a:latin typeface="Verdana"/>
                <a:cs typeface="Verdana"/>
              </a:rPr>
              <a:t>intervals, </a:t>
            </a:r>
            <a:r>
              <a:rPr sz="2050" dirty="0">
                <a:solidFill>
                  <a:srgbClr val="17502B"/>
                </a:solidFill>
                <a:latin typeface="Verdana"/>
                <a:cs typeface="Verdana"/>
              </a:rPr>
              <a:t>adding</a:t>
            </a:r>
            <a:r>
              <a:rPr sz="2050" spc="-114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050" spc="85" dirty="0">
                <a:solidFill>
                  <a:srgbClr val="17502B"/>
                </a:solidFill>
                <a:latin typeface="Verdana"/>
                <a:cs typeface="Verdana"/>
              </a:rPr>
              <a:t>a</a:t>
            </a:r>
            <a:r>
              <a:rPr sz="2050" spc="-11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050" dirty="0">
                <a:solidFill>
                  <a:srgbClr val="17502B"/>
                </a:solidFill>
                <a:latin typeface="Verdana"/>
                <a:cs typeface="Verdana"/>
              </a:rPr>
              <a:t>dynamic</a:t>
            </a:r>
            <a:r>
              <a:rPr sz="2050" spc="-11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050" spc="-45" dirty="0">
                <a:solidFill>
                  <a:srgbClr val="17502B"/>
                </a:solidFill>
                <a:latin typeface="Verdana"/>
                <a:cs typeface="Verdana"/>
              </a:rPr>
              <a:t>element</a:t>
            </a:r>
            <a:r>
              <a:rPr sz="2050" spc="-11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050" dirty="0">
                <a:solidFill>
                  <a:srgbClr val="17502B"/>
                </a:solidFill>
                <a:latin typeface="Verdana"/>
                <a:cs typeface="Verdana"/>
              </a:rPr>
              <a:t>to</a:t>
            </a:r>
            <a:r>
              <a:rPr sz="2050" spc="-11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050" spc="-40" dirty="0">
                <a:solidFill>
                  <a:srgbClr val="17502B"/>
                </a:solidFill>
                <a:latin typeface="Verdana"/>
                <a:cs typeface="Verdana"/>
              </a:rPr>
              <a:t>gameplay.</a:t>
            </a:r>
            <a:r>
              <a:rPr sz="2050" spc="-11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050" spc="-20" dirty="0">
                <a:solidFill>
                  <a:srgbClr val="17502B"/>
                </a:solidFill>
                <a:latin typeface="Verdana"/>
                <a:cs typeface="Verdana"/>
              </a:rPr>
              <a:t>Players</a:t>
            </a:r>
            <a:r>
              <a:rPr sz="2050" spc="-11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050" spc="-20" dirty="0">
                <a:solidFill>
                  <a:srgbClr val="17502B"/>
                </a:solidFill>
                <a:latin typeface="Verdana"/>
                <a:cs typeface="Verdana"/>
              </a:rPr>
              <a:t>must prioritize</a:t>
            </a:r>
            <a:r>
              <a:rPr sz="2050" spc="-114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050" spc="-35" dirty="0">
                <a:solidFill>
                  <a:srgbClr val="17502B"/>
                </a:solidFill>
                <a:latin typeface="Verdana"/>
                <a:cs typeface="Verdana"/>
              </a:rPr>
              <a:t>trash</a:t>
            </a:r>
            <a:r>
              <a:rPr sz="2050" spc="-11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050" spc="-10" dirty="0">
                <a:solidFill>
                  <a:srgbClr val="17502B"/>
                </a:solidFill>
                <a:latin typeface="Verdana"/>
                <a:cs typeface="Verdana"/>
              </a:rPr>
              <a:t>collection</a:t>
            </a:r>
            <a:r>
              <a:rPr sz="2050" spc="-114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050" spc="-30" dirty="0">
                <a:solidFill>
                  <a:srgbClr val="17502B"/>
                </a:solidFill>
                <a:latin typeface="Verdana"/>
                <a:cs typeface="Verdana"/>
              </a:rPr>
              <a:t>while</a:t>
            </a:r>
            <a:r>
              <a:rPr sz="2050" spc="-11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050" dirty="0">
                <a:solidFill>
                  <a:srgbClr val="17502B"/>
                </a:solidFill>
                <a:latin typeface="Verdana"/>
                <a:cs typeface="Verdana"/>
              </a:rPr>
              <a:t>managing</a:t>
            </a:r>
            <a:r>
              <a:rPr sz="2050" spc="-114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050" spc="-25" dirty="0">
                <a:solidFill>
                  <a:srgbClr val="17502B"/>
                </a:solidFill>
                <a:latin typeface="Verdana"/>
                <a:cs typeface="Verdana"/>
              </a:rPr>
              <a:t>the </a:t>
            </a:r>
            <a:r>
              <a:rPr sz="2050" spc="-20" dirty="0">
                <a:solidFill>
                  <a:srgbClr val="17502B"/>
                </a:solidFill>
                <a:latin typeface="Verdana"/>
                <a:cs typeface="Verdana"/>
              </a:rPr>
              <a:t>countdown</a:t>
            </a:r>
            <a:r>
              <a:rPr sz="2050" spc="-12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050" spc="-35" dirty="0">
                <a:solidFill>
                  <a:srgbClr val="17502B"/>
                </a:solidFill>
                <a:latin typeface="Verdana"/>
                <a:cs typeface="Verdana"/>
              </a:rPr>
              <a:t>timer</a:t>
            </a:r>
            <a:r>
              <a:rPr sz="2050" spc="-12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050" dirty="0">
                <a:solidFill>
                  <a:srgbClr val="17502B"/>
                </a:solidFill>
                <a:latin typeface="Verdana"/>
                <a:cs typeface="Verdana"/>
              </a:rPr>
              <a:t>to</a:t>
            </a:r>
            <a:r>
              <a:rPr sz="2050" spc="-12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050" spc="-40" dirty="0">
                <a:solidFill>
                  <a:srgbClr val="17502B"/>
                </a:solidFill>
                <a:latin typeface="Verdana"/>
                <a:cs typeface="Verdana"/>
              </a:rPr>
              <a:t>prevent</a:t>
            </a:r>
            <a:r>
              <a:rPr sz="2050" spc="-12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050" spc="-40" dirty="0">
                <a:solidFill>
                  <a:srgbClr val="17502B"/>
                </a:solidFill>
                <a:latin typeface="Verdana"/>
                <a:cs typeface="Verdana"/>
              </a:rPr>
              <a:t>the</a:t>
            </a:r>
            <a:r>
              <a:rPr sz="2050" spc="-12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050" spc="-25" dirty="0">
                <a:solidFill>
                  <a:srgbClr val="17502B"/>
                </a:solidFill>
                <a:latin typeface="Verdana"/>
                <a:cs typeface="Verdana"/>
              </a:rPr>
              <a:t>emergence</a:t>
            </a:r>
            <a:r>
              <a:rPr sz="2050" spc="-12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050" dirty="0">
                <a:solidFill>
                  <a:srgbClr val="17502B"/>
                </a:solidFill>
                <a:latin typeface="Verdana"/>
                <a:cs typeface="Verdana"/>
              </a:rPr>
              <a:t>of</a:t>
            </a:r>
            <a:r>
              <a:rPr sz="2050" spc="-12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050" spc="-10" dirty="0">
                <a:solidFill>
                  <a:srgbClr val="17502B"/>
                </a:solidFill>
                <a:latin typeface="Verdana"/>
                <a:cs typeface="Verdana"/>
              </a:rPr>
              <a:t>germs.</a:t>
            </a:r>
            <a:endParaRPr sz="2050" dirty="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050" dirty="0">
              <a:latin typeface="Verdana"/>
              <a:cs typeface="Verdana"/>
            </a:endParaRPr>
          </a:p>
          <a:p>
            <a:pPr marL="12700" marR="324485">
              <a:lnSpc>
                <a:spcPct val="100600"/>
              </a:lnSpc>
            </a:pPr>
            <a:r>
              <a:rPr sz="2050" b="1" spc="-155" dirty="0">
                <a:solidFill>
                  <a:srgbClr val="17502B"/>
                </a:solidFill>
                <a:latin typeface="Verdana"/>
                <a:cs typeface="Verdana"/>
              </a:rPr>
              <a:t>Germs</a:t>
            </a:r>
            <a:r>
              <a:rPr sz="2050" b="1" spc="-2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050" b="1" spc="-195" dirty="0">
                <a:solidFill>
                  <a:srgbClr val="17502B"/>
                </a:solidFill>
                <a:latin typeface="Verdana"/>
                <a:cs typeface="Verdana"/>
              </a:rPr>
              <a:t>(Monsters)</a:t>
            </a:r>
            <a:r>
              <a:rPr sz="2050" b="1" spc="-2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050" b="1" spc="-120" dirty="0">
                <a:solidFill>
                  <a:srgbClr val="17502B"/>
                </a:solidFill>
                <a:latin typeface="Verdana"/>
                <a:cs typeface="Verdana"/>
              </a:rPr>
              <a:t>as</a:t>
            </a:r>
            <a:r>
              <a:rPr sz="2050" b="1" spc="-2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050" b="1" spc="-150" dirty="0">
                <a:solidFill>
                  <a:srgbClr val="17502B"/>
                </a:solidFill>
                <a:latin typeface="Verdana"/>
                <a:cs typeface="Verdana"/>
              </a:rPr>
              <a:t>Obstacles:</a:t>
            </a:r>
            <a:r>
              <a:rPr sz="2050" b="1" spc="-2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050" spc="-60" dirty="0">
                <a:solidFill>
                  <a:srgbClr val="17502B"/>
                </a:solidFill>
                <a:latin typeface="Verdana"/>
                <a:cs typeface="Verdana"/>
              </a:rPr>
              <a:t>Germs</a:t>
            </a:r>
            <a:r>
              <a:rPr sz="2050" spc="-10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050" spc="-20" dirty="0">
                <a:solidFill>
                  <a:srgbClr val="17502B"/>
                </a:solidFill>
                <a:latin typeface="Verdana"/>
                <a:cs typeface="Verdana"/>
              </a:rPr>
              <a:t>serve</a:t>
            </a:r>
            <a:r>
              <a:rPr sz="2050" spc="-10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050" spc="-25" dirty="0">
                <a:solidFill>
                  <a:srgbClr val="17502B"/>
                </a:solidFill>
                <a:latin typeface="Verdana"/>
                <a:cs typeface="Verdana"/>
              </a:rPr>
              <a:t>as </a:t>
            </a:r>
            <a:r>
              <a:rPr sz="2050" dirty="0">
                <a:solidFill>
                  <a:srgbClr val="17502B"/>
                </a:solidFill>
                <a:latin typeface="Verdana"/>
                <a:cs typeface="Verdana"/>
              </a:rPr>
              <a:t>formidable</a:t>
            </a:r>
            <a:r>
              <a:rPr sz="2050" spc="-16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050" spc="-10" dirty="0">
                <a:solidFill>
                  <a:srgbClr val="17502B"/>
                </a:solidFill>
                <a:latin typeface="Verdana"/>
                <a:cs typeface="Verdana"/>
              </a:rPr>
              <a:t>obstacles</a:t>
            </a:r>
            <a:r>
              <a:rPr sz="2050" spc="-15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050" dirty="0">
                <a:solidFill>
                  <a:srgbClr val="17502B"/>
                </a:solidFill>
                <a:latin typeface="Verdana"/>
                <a:cs typeface="Verdana"/>
              </a:rPr>
              <a:t>that</a:t>
            </a:r>
            <a:r>
              <a:rPr sz="2050" spc="-15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050" spc="-25" dirty="0">
                <a:solidFill>
                  <a:srgbClr val="17502B"/>
                </a:solidFill>
                <a:latin typeface="Verdana"/>
                <a:cs typeface="Verdana"/>
              </a:rPr>
              <a:t>hinder</a:t>
            </a:r>
            <a:r>
              <a:rPr sz="2050" spc="-15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050" spc="-10" dirty="0">
                <a:solidFill>
                  <a:srgbClr val="17502B"/>
                </a:solidFill>
                <a:latin typeface="Verdana"/>
                <a:cs typeface="Verdana"/>
              </a:rPr>
              <a:t>player</a:t>
            </a:r>
            <a:r>
              <a:rPr sz="2050" spc="-15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050" spc="-30" dirty="0">
                <a:solidFill>
                  <a:srgbClr val="17502B"/>
                </a:solidFill>
                <a:latin typeface="Verdana"/>
                <a:cs typeface="Verdana"/>
              </a:rPr>
              <a:t>progress</a:t>
            </a:r>
            <a:r>
              <a:rPr sz="2050" spc="-15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050" spc="-25" dirty="0">
                <a:solidFill>
                  <a:srgbClr val="17502B"/>
                </a:solidFill>
                <a:latin typeface="Verdana"/>
                <a:cs typeface="Verdana"/>
              </a:rPr>
              <a:t>and </a:t>
            </a:r>
            <a:r>
              <a:rPr sz="2050" dirty="0">
                <a:solidFill>
                  <a:srgbClr val="17502B"/>
                </a:solidFill>
                <a:latin typeface="Verdana"/>
                <a:cs typeface="Verdana"/>
              </a:rPr>
              <a:t>pose</a:t>
            </a:r>
            <a:r>
              <a:rPr sz="2050" spc="-12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050" spc="85" dirty="0">
                <a:solidFill>
                  <a:srgbClr val="17502B"/>
                </a:solidFill>
                <a:latin typeface="Verdana"/>
                <a:cs typeface="Verdana"/>
              </a:rPr>
              <a:t>a</a:t>
            </a:r>
            <a:r>
              <a:rPr sz="2050" spc="-12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050" spc="-25" dirty="0">
                <a:solidFill>
                  <a:srgbClr val="17502B"/>
                </a:solidFill>
                <a:latin typeface="Verdana"/>
                <a:cs typeface="Verdana"/>
              </a:rPr>
              <a:t>threat</a:t>
            </a:r>
            <a:r>
              <a:rPr sz="2050" spc="-12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050" dirty="0">
                <a:solidFill>
                  <a:srgbClr val="17502B"/>
                </a:solidFill>
                <a:latin typeface="Verdana"/>
                <a:cs typeface="Verdana"/>
              </a:rPr>
              <a:t>to</a:t>
            </a:r>
            <a:r>
              <a:rPr sz="2050" spc="-12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050" spc="-30" dirty="0">
                <a:solidFill>
                  <a:srgbClr val="17502B"/>
                </a:solidFill>
                <a:latin typeface="Verdana"/>
                <a:cs typeface="Verdana"/>
              </a:rPr>
              <a:t>successful</a:t>
            </a:r>
            <a:r>
              <a:rPr sz="2050" spc="-12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050" spc="-20" dirty="0">
                <a:solidFill>
                  <a:srgbClr val="17502B"/>
                </a:solidFill>
                <a:latin typeface="Verdana"/>
                <a:cs typeface="Verdana"/>
              </a:rPr>
              <a:t>completion</a:t>
            </a:r>
            <a:r>
              <a:rPr sz="2050" spc="-12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050" dirty="0">
                <a:solidFill>
                  <a:srgbClr val="17502B"/>
                </a:solidFill>
                <a:latin typeface="Verdana"/>
                <a:cs typeface="Verdana"/>
              </a:rPr>
              <a:t>of</a:t>
            </a:r>
            <a:r>
              <a:rPr sz="2050" spc="-12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050" spc="-40" dirty="0">
                <a:solidFill>
                  <a:srgbClr val="17502B"/>
                </a:solidFill>
                <a:latin typeface="Verdana"/>
                <a:cs typeface="Verdana"/>
              </a:rPr>
              <a:t>the</a:t>
            </a:r>
            <a:r>
              <a:rPr sz="2050" spc="-12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050" spc="-10" dirty="0">
                <a:solidFill>
                  <a:srgbClr val="17502B"/>
                </a:solidFill>
                <a:latin typeface="Verdana"/>
                <a:cs typeface="Verdana"/>
              </a:rPr>
              <a:t>maze.</a:t>
            </a:r>
            <a:endParaRPr sz="2050" dirty="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2050" dirty="0">
                <a:solidFill>
                  <a:srgbClr val="17502B"/>
                </a:solidFill>
                <a:latin typeface="Verdana"/>
                <a:cs typeface="Verdana"/>
              </a:rPr>
              <a:t>Colliding</a:t>
            </a:r>
            <a:r>
              <a:rPr sz="2050" spc="-14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050" spc="-20" dirty="0">
                <a:solidFill>
                  <a:srgbClr val="17502B"/>
                </a:solidFill>
                <a:latin typeface="Verdana"/>
                <a:cs typeface="Verdana"/>
              </a:rPr>
              <a:t>with</a:t>
            </a:r>
            <a:r>
              <a:rPr sz="2050" spc="-13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050" spc="-35" dirty="0">
                <a:solidFill>
                  <a:srgbClr val="17502B"/>
                </a:solidFill>
                <a:latin typeface="Verdana"/>
                <a:cs typeface="Verdana"/>
              </a:rPr>
              <a:t>germs</a:t>
            </a:r>
            <a:r>
              <a:rPr sz="2050" spc="-13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050" spc="-50" dirty="0">
                <a:solidFill>
                  <a:srgbClr val="17502B"/>
                </a:solidFill>
                <a:latin typeface="Verdana"/>
                <a:cs typeface="Verdana"/>
              </a:rPr>
              <a:t>results</a:t>
            </a:r>
            <a:r>
              <a:rPr sz="2050" spc="-13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050" spc="-20" dirty="0">
                <a:solidFill>
                  <a:srgbClr val="17502B"/>
                </a:solidFill>
                <a:latin typeface="Verdana"/>
                <a:cs typeface="Verdana"/>
              </a:rPr>
              <a:t>in</a:t>
            </a:r>
            <a:r>
              <a:rPr sz="2050" spc="-13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050" spc="-20" dirty="0">
                <a:solidFill>
                  <a:srgbClr val="17502B"/>
                </a:solidFill>
                <a:latin typeface="Verdana"/>
                <a:cs typeface="Verdana"/>
              </a:rPr>
              <a:t>penalties</a:t>
            </a:r>
            <a:r>
              <a:rPr sz="2050" spc="-13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050" spc="-50" dirty="0">
                <a:solidFill>
                  <a:srgbClr val="17502B"/>
                </a:solidFill>
                <a:latin typeface="Verdana"/>
                <a:cs typeface="Verdana"/>
              </a:rPr>
              <a:t>such</a:t>
            </a:r>
            <a:r>
              <a:rPr sz="2050" spc="-13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050" dirty="0">
                <a:solidFill>
                  <a:srgbClr val="17502B"/>
                </a:solidFill>
                <a:latin typeface="Verdana"/>
                <a:cs typeface="Verdana"/>
              </a:rPr>
              <a:t>as</a:t>
            </a:r>
            <a:r>
              <a:rPr sz="2050" spc="-14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050" spc="-10" dirty="0">
                <a:solidFill>
                  <a:srgbClr val="17502B"/>
                </a:solidFill>
                <a:latin typeface="Verdana"/>
                <a:cs typeface="Verdana"/>
              </a:rPr>
              <a:t>slowed</a:t>
            </a:r>
            <a:endParaRPr sz="2050" dirty="0">
              <a:latin typeface="Verdana"/>
              <a:cs typeface="Verdana"/>
            </a:endParaRPr>
          </a:p>
          <a:p>
            <a:pPr marL="12700" marR="401320">
              <a:lnSpc>
                <a:spcPct val="100600"/>
              </a:lnSpc>
              <a:spcBef>
                <a:spcPts val="75"/>
              </a:spcBef>
            </a:pPr>
            <a:r>
              <a:rPr sz="2050" spc="-50" dirty="0">
                <a:solidFill>
                  <a:srgbClr val="17502B"/>
                </a:solidFill>
                <a:latin typeface="Verdana"/>
                <a:cs typeface="Verdana"/>
              </a:rPr>
              <a:t>movement</a:t>
            </a:r>
            <a:r>
              <a:rPr sz="2050" spc="-13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050" dirty="0">
                <a:solidFill>
                  <a:srgbClr val="17502B"/>
                </a:solidFill>
                <a:latin typeface="Verdana"/>
                <a:cs typeface="Verdana"/>
              </a:rPr>
              <a:t>or</a:t>
            </a:r>
            <a:r>
              <a:rPr sz="2050" spc="-13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050" spc="-55" dirty="0">
                <a:solidFill>
                  <a:srgbClr val="17502B"/>
                </a:solidFill>
                <a:latin typeface="Verdana"/>
                <a:cs typeface="Verdana"/>
              </a:rPr>
              <a:t>loss</a:t>
            </a:r>
            <a:r>
              <a:rPr sz="2050" spc="-13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050" dirty="0">
                <a:solidFill>
                  <a:srgbClr val="17502B"/>
                </a:solidFill>
                <a:latin typeface="Verdana"/>
                <a:cs typeface="Verdana"/>
              </a:rPr>
              <a:t>of</a:t>
            </a:r>
            <a:r>
              <a:rPr sz="2050" spc="-13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050" spc="-50" dirty="0">
                <a:solidFill>
                  <a:srgbClr val="17502B"/>
                </a:solidFill>
                <a:latin typeface="Verdana"/>
                <a:cs typeface="Verdana"/>
              </a:rPr>
              <a:t>health,</a:t>
            </a:r>
            <a:r>
              <a:rPr sz="2050" spc="-12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050" spc="-10" dirty="0">
                <a:solidFill>
                  <a:srgbClr val="17502B"/>
                </a:solidFill>
                <a:latin typeface="Verdana"/>
                <a:cs typeface="Verdana"/>
              </a:rPr>
              <a:t>increasing</a:t>
            </a:r>
            <a:r>
              <a:rPr sz="2050" spc="-13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050" spc="-40" dirty="0">
                <a:solidFill>
                  <a:srgbClr val="17502B"/>
                </a:solidFill>
                <a:latin typeface="Verdana"/>
                <a:cs typeface="Verdana"/>
              </a:rPr>
              <a:t>the</a:t>
            </a:r>
            <a:r>
              <a:rPr sz="2050" spc="-13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050" spc="-10" dirty="0">
                <a:solidFill>
                  <a:srgbClr val="17502B"/>
                </a:solidFill>
                <a:latin typeface="Verdana"/>
                <a:cs typeface="Verdana"/>
              </a:rPr>
              <a:t>challenge level.</a:t>
            </a:r>
            <a:endParaRPr sz="2050" dirty="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050" dirty="0">
              <a:latin typeface="Verdana"/>
              <a:cs typeface="Verdana"/>
            </a:endParaRPr>
          </a:p>
          <a:p>
            <a:pPr marL="12700" marR="5080">
              <a:lnSpc>
                <a:spcPct val="101400"/>
              </a:lnSpc>
            </a:pPr>
            <a:r>
              <a:rPr sz="2050" b="1" spc="-135" dirty="0">
                <a:solidFill>
                  <a:srgbClr val="17502B"/>
                </a:solidFill>
                <a:latin typeface="Verdana"/>
                <a:cs typeface="Verdana"/>
              </a:rPr>
              <a:t>Point</a:t>
            </a:r>
            <a:r>
              <a:rPr sz="2050" b="1" spc="-4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050" b="1" spc="-114" dirty="0">
                <a:solidFill>
                  <a:srgbClr val="17502B"/>
                </a:solidFill>
                <a:latin typeface="Verdana"/>
                <a:cs typeface="Verdana"/>
              </a:rPr>
              <a:t>Scoring</a:t>
            </a:r>
            <a:r>
              <a:rPr sz="2050" b="1" spc="-4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050" b="1" spc="-195" dirty="0">
                <a:solidFill>
                  <a:srgbClr val="17502B"/>
                </a:solidFill>
                <a:latin typeface="Verdana"/>
                <a:cs typeface="Verdana"/>
              </a:rPr>
              <a:t>System:</a:t>
            </a:r>
            <a:r>
              <a:rPr sz="2050" b="1" spc="-4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050" dirty="0">
                <a:solidFill>
                  <a:srgbClr val="17502B"/>
                </a:solidFill>
                <a:latin typeface="Verdana"/>
                <a:cs typeface="Verdana"/>
              </a:rPr>
              <a:t>Points</a:t>
            </a:r>
            <a:r>
              <a:rPr sz="2050" spc="-12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050" dirty="0">
                <a:solidFill>
                  <a:srgbClr val="17502B"/>
                </a:solidFill>
                <a:latin typeface="Verdana"/>
                <a:cs typeface="Verdana"/>
              </a:rPr>
              <a:t>are</a:t>
            </a:r>
            <a:r>
              <a:rPr sz="2050" spc="-12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050" dirty="0">
                <a:solidFill>
                  <a:srgbClr val="17502B"/>
                </a:solidFill>
                <a:latin typeface="Verdana"/>
                <a:cs typeface="Verdana"/>
              </a:rPr>
              <a:t>awarded</a:t>
            </a:r>
            <a:r>
              <a:rPr sz="2050" spc="-12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050" dirty="0">
                <a:solidFill>
                  <a:srgbClr val="17502B"/>
                </a:solidFill>
                <a:latin typeface="Verdana"/>
                <a:cs typeface="Verdana"/>
              </a:rPr>
              <a:t>for</a:t>
            </a:r>
            <a:r>
              <a:rPr sz="2050" spc="-12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050" spc="-20" dirty="0">
                <a:solidFill>
                  <a:srgbClr val="17502B"/>
                </a:solidFill>
                <a:latin typeface="Verdana"/>
                <a:cs typeface="Verdana"/>
              </a:rPr>
              <a:t>each </a:t>
            </a:r>
            <a:r>
              <a:rPr sz="2050" spc="-35" dirty="0">
                <a:solidFill>
                  <a:srgbClr val="17502B"/>
                </a:solidFill>
                <a:latin typeface="Verdana"/>
                <a:cs typeface="Verdana"/>
              </a:rPr>
              <a:t>trash</a:t>
            </a:r>
            <a:r>
              <a:rPr sz="2050" spc="-13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050" spc="-40" dirty="0">
                <a:solidFill>
                  <a:srgbClr val="17502B"/>
                </a:solidFill>
                <a:latin typeface="Verdana"/>
                <a:cs typeface="Verdana"/>
              </a:rPr>
              <a:t>item</a:t>
            </a:r>
            <a:r>
              <a:rPr sz="2050" spc="-13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050" dirty="0">
                <a:solidFill>
                  <a:srgbClr val="17502B"/>
                </a:solidFill>
                <a:latin typeface="Verdana"/>
                <a:cs typeface="Verdana"/>
              </a:rPr>
              <a:t>collected</a:t>
            </a:r>
            <a:r>
              <a:rPr sz="2050" spc="-13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050" dirty="0">
                <a:solidFill>
                  <a:srgbClr val="17502B"/>
                </a:solidFill>
                <a:latin typeface="Verdana"/>
                <a:cs typeface="Verdana"/>
              </a:rPr>
              <a:t>and</a:t>
            </a:r>
            <a:r>
              <a:rPr sz="2050" spc="-13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050" spc="-20" dirty="0">
                <a:solidFill>
                  <a:srgbClr val="17502B"/>
                </a:solidFill>
                <a:latin typeface="Verdana"/>
                <a:cs typeface="Verdana"/>
              </a:rPr>
              <a:t>properly</a:t>
            </a:r>
            <a:r>
              <a:rPr sz="2050" spc="-13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050" dirty="0">
                <a:solidFill>
                  <a:srgbClr val="17502B"/>
                </a:solidFill>
                <a:latin typeface="Verdana"/>
                <a:cs typeface="Verdana"/>
              </a:rPr>
              <a:t>disposed</a:t>
            </a:r>
            <a:r>
              <a:rPr sz="2050" spc="-13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050" dirty="0">
                <a:solidFill>
                  <a:srgbClr val="17502B"/>
                </a:solidFill>
                <a:latin typeface="Verdana"/>
                <a:cs typeface="Verdana"/>
              </a:rPr>
              <a:t>of</a:t>
            </a:r>
            <a:r>
              <a:rPr sz="2050" spc="-13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050" spc="-25" dirty="0">
                <a:solidFill>
                  <a:srgbClr val="17502B"/>
                </a:solidFill>
                <a:latin typeface="Verdana"/>
                <a:cs typeface="Verdana"/>
              </a:rPr>
              <a:t>within</a:t>
            </a:r>
            <a:r>
              <a:rPr sz="2050" spc="-13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050" spc="-25" dirty="0">
                <a:solidFill>
                  <a:srgbClr val="17502B"/>
                </a:solidFill>
                <a:latin typeface="Verdana"/>
                <a:cs typeface="Verdana"/>
              </a:rPr>
              <a:t>the </a:t>
            </a:r>
            <a:r>
              <a:rPr sz="2050" dirty="0">
                <a:solidFill>
                  <a:srgbClr val="17502B"/>
                </a:solidFill>
                <a:latin typeface="Verdana"/>
                <a:cs typeface="Verdana"/>
              </a:rPr>
              <a:t>designated</a:t>
            </a:r>
            <a:r>
              <a:rPr sz="2050" spc="-13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050" spc="-35" dirty="0">
                <a:solidFill>
                  <a:srgbClr val="17502B"/>
                </a:solidFill>
                <a:latin typeface="Verdana"/>
                <a:cs typeface="Verdana"/>
              </a:rPr>
              <a:t>trash</a:t>
            </a:r>
            <a:r>
              <a:rPr sz="2050" spc="-13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050" spc="-80" dirty="0">
                <a:solidFill>
                  <a:srgbClr val="17502B"/>
                </a:solidFill>
                <a:latin typeface="Verdana"/>
                <a:cs typeface="Verdana"/>
              </a:rPr>
              <a:t>bins.</a:t>
            </a:r>
            <a:r>
              <a:rPr sz="2050" spc="-13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lang="en-IN" sz="2050" spc="-20" dirty="0">
                <a:solidFill>
                  <a:srgbClr val="17502B"/>
                </a:solidFill>
                <a:latin typeface="Verdana"/>
                <a:cs typeface="Verdana"/>
              </a:rPr>
              <a:t>Efficient </a:t>
            </a:r>
            <a:r>
              <a:rPr sz="2050" spc="-20" dirty="0">
                <a:solidFill>
                  <a:srgbClr val="17502B"/>
                </a:solidFill>
                <a:latin typeface="Verdana"/>
                <a:cs typeface="Verdana"/>
              </a:rPr>
              <a:t>completion</a:t>
            </a:r>
            <a:r>
              <a:rPr sz="2050" spc="-13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050" dirty="0">
                <a:solidFill>
                  <a:srgbClr val="17502B"/>
                </a:solidFill>
                <a:latin typeface="Verdana"/>
                <a:cs typeface="Verdana"/>
              </a:rPr>
              <a:t>of</a:t>
            </a:r>
            <a:r>
              <a:rPr sz="2050" spc="-12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050" spc="-40" dirty="0">
                <a:solidFill>
                  <a:srgbClr val="17502B"/>
                </a:solidFill>
                <a:latin typeface="Verdana"/>
                <a:cs typeface="Verdana"/>
              </a:rPr>
              <a:t>the</a:t>
            </a:r>
            <a:r>
              <a:rPr sz="2050" spc="-13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050" spc="-20" dirty="0">
                <a:solidFill>
                  <a:srgbClr val="17502B"/>
                </a:solidFill>
                <a:latin typeface="Verdana"/>
                <a:cs typeface="Verdana"/>
              </a:rPr>
              <a:t>maze </a:t>
            </a:r>
            <a:r>
              <a:rPr sz="2050" dirty="0">
                <a:solidFill>
                  <a:srgbClr val="17502B"/>
                </a:solidFill>
                <a:latin typeface="Verdana"/>
                <a:cs typeface="Verdana"/>
              </a:rPr>
              <a:t>and</a:t>
            </a:r>
            <a:r>
              <a:rPr sz="2050" spc="-10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050" dirty="0">
                <a:solidFill>
                  <a:srgbClr val="17502B"/>
                </a:solidFill>
                <a:latin typeface="Verdana"/>
                <a:cs typeface="Verdana"/>
              </a:rPr>
              <a:t>avoidance</a:t>
            </a:r>
            <a:r>
              <a:rPr sz="2050" spc="-10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050" dirty="0">
                <a:solidFill>
                  <a:srgbClr val="17502B"/>
                </a:solidFill>
                <a:latin typeface="Verdana"/>
                <a:cs typeface="Verdana"/>
              </a:rPr>
              <a:t>of</a:t>
            </a:r>
            <a:r>
              <a:rPr sz="2050" spc="-10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050" spc="-20" dirty="0">
                <a:solidFill>
                  <a:srgbClr val="17502B"/>
                </a:solidFill>
                <a:latin typeface="Verdana"/>
                <a:cs typeface="Verdana"/>
              </a:rPr>
              <a:t>hazards</a:t>
            </a:r>
            <a:r>
              <a:rPr sz="2050" spc="-10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050" spc="-20" dirty="0">
                <a:solidFill>
                  <a:srgbClr val="17502B"/>
                </a:solidFill>
                <a:latin typeface="Verdana"/>
                <a:cs typeface="Verdana"/>
              </a:rPr>
              <a:t>contribute</a:t>
            </a:r>
            <a:r>
              <a:rPr sz="2050" spc="-10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050" dirty="0">
                <a:solidFill>
                  <a:srgbClr val="17502B"/>
                </a:solidFill>
                <a:latin typeface="Verdana"/>
                <a:cs typeface="Verdana"/>
              </a:rPr>
              <a:t>to</a:t>
            </a:r>
            <a:r>
              <a:rPr sz="2050" spc="-10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050" spc="-20" dirty="0">
                <a:solidFill>
                  <a:srgbClr val="17502B"/>
                </a:solidFill>
                <a:latin typeface="Verdana"/>
                <a:cs typeface="Verdana"/>
              </a:rPr>
              <a:t>higher</a:t>
            </a:r>
            <a:r>
              <a:rPr sz="2050" spc="-10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050" spc="-10" dirty="0">
                <a:solidFill>
                  <a:srgbClr val="17502B"/>
                </a:solidFill>
                <a:latin typeface="Verdana"/>
                <a:cs typeface="Verdana"/>
              </a:rPr>
              <a:t>scores </a:t>
            </a:r>
            <a:r>
              <a:rPr sz="2050" dirty="0">
                <a:solidFill>
                  <a:srgbClr val="17502B"/>
                </a:solidFill>
                <a:latin typeface="Verdana"/>
                <a:cs typeface="Verdana"/>
              </a:rPr>
              <a:t>and</a:t>
            </a:r>
            <a:r>
              <a:rPr sz="2050" spc="-10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050" dirty="0">
                <a:solidFill>
                  <a:srgbClr val="17502B"/>
                </a:solidFill>
                <a:latin typeface="Verdana"/>
                <a:cs typeface="Verdana"/>
              </a:rPr>
              <a:t>leaderboard</a:t>
            </a:r>
            <a:r>
              <a:rPr sz="2050" spc="-10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050" spc="-10" dirty="0">
                <a:solidFill>
                  <a:srgbClr val="17502B"/>
                </a:solidFill>
                <a:latin typeface="Verdana"/>
                <a:cs typeface="Verdana"/>
              </a:rPr>
              <a:t>standings.</a:t>
            </a:r>
            <a:endParaRPr sz="2050" dirty="0">
              <a:latin typeface="Verdana"/>
              <a:cs typeface="Verdana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9384220" y="64"/>
            <a:ext cx="8903970" cy="10287000"/>
            <a:chOff x="9384220" y="64"/>
            <a:chExt cx="8903970" cy="10287000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384220" y="30384"/>
              <a:ext cx="8903779" cy="10256613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3345732" y="75"/>
              <a:ext cx="4942840" cy="1029969"/>
            </a:xfrm>
            <a:custGeom>
              <a:avLst/>
              <a:gdLst/>
              <a:ahLst/>
              <a:cxnLst/>
              <a:rect l="l" t="t" r="r" b="b"/>
              <a:pathLst>
                <a:path w="4942840" h="1029969">
                  <a:moveTo>
                    <a:pt x="4942256" y="537210"/>
                  </a:moveTo>
                  <a:lnTo>
                    <a:pt x="4910683" y="556260"/>
                  </a:lnTo>
                  <a:lnTo>
                    <a:pt x="4888331" y="571500"/>
                  </a:lnTo>
                  <a:lnTo>
                    <a:pt x="4868088" y="589280"/>
                  </a:lnTo>
                  <a:lnTo>
                    <a:pt x="4859515" y="594360"/>
                  </a:lnTo>
                  <a:lnTo>
                    <a:pt x="4851666" y="601980"/>
                  </a:lnTo>
                  <a:lnTo>
                    <a:pt x="4843932" y="608330"/>
                  </a:lnTo>
                  <a:lnTo>
                    <a:pt x="4835703" y="614680"/>
                  </a:lnTo>
                  <a:lnTo>
                    <a:pt x="4822672" y="623570"/>
                  </a:lnTo>
                  <a:lnTo>
                    <a:pt x="4809782" y="633730"/>
                  </a:lnTo>
                  <a:lnTo>
                    <a:pt x="4795825" y="645160"/>
                  </a:lnTo>
                  <a:lnTo>
                    <a:pt x="4779569" y="655320"/>
                  </a:lnTo>
                  <a:lnTo>
                    <a:pt x="4749978" y="674370"/>
                  </a:lnTo>
                  <a:lnTo>
                    <a:pt x="4741888" y="678180"/>
                  </a:lnTo>
                  <a:lnTo>
                    <a:pt x="4735309" y="683260"/>
                  </a:lnTo>
                  <a:lnTo>
                    <a:pt x="4729404" y="688340"/>
                  </a:lnTo>
                  <a:lnTo>
                    <a:pt x="4723308" y="697230"/>
                  </a:lnTo>
                  <a:lnTo>
                    <a:pt x="4706163" y="707390"/>
                  </a:lnTo>
                  <a:lnTo>
                    <a:pt x="4675390" y="731520"/>
                  </a:lnTo>
                  <a:lnTo>
                    <a:pt x="4636808" y="749300"/>
                  </a:lnTo>
                  <a:lnTo>
                    <a:pt x="4612754" y="756920"/>
                  </a:lnTo>
                  <a:lnTo>
                    <a:pt x="4589665" y="764540"/>
                  </a:lnTo>
                  <a:lnTo>
                    <a:pt x="4567860" y="772160"/>
                  </a:lnTo>
                  <a:lnTo>
                    <a:pt x="4552670" y="775970"/>
                  </a:lnTo>
                  <a:lnTo>
                    <a:pt x="4537926" y="781050"/>
                  </a:lnTo>
                  <a:lnTo>
                    <a:pt x="4523041" y="787400"/>
                  </a:lnTo>
                  <a:lnTo>
                    <a:pt x="4507408" y="791210"/>
                  </a:lnTo>
                  <a:lnTo>
                    <a:pt x="4494885" y="797560"/>
                  </a:lnTo>
                  <a:lnTo>
                    <a:pt x="4483303" y="801370"/>
                  </a:lnTo>
                  <a:lnTo>
                    <a:pt x="4472787" y="805180"/>
                  </a:lnTo>
                  <a:lnTo>
                    <a:pt x="4463466" y="810260"/>
                  </a:lnTo>
                  <a:lnTo>
                    <a:pt x="4442993" y="814070"/>
                  </a:lnTo>
                  <a:lnTo>
                    <a:pt x="4403636" y="819150"/>
                  </a:lnTo>
                  <a:lnTo>
                    <a:pt x="4383583" y="824230"/>
                  </a:lnTo>
                  <a:lnTo>
                    <a:pt x="4355655" y="828040"/>
                  </a:lnTo>
                  <a:lnTo>
                    <a:pt x="4327830" y="830580"/>
                  </a:lnTo>
                  <a:lnTo>
                    <a:pt x="4301261" y="836930"/>
                  </a:lnTo>
                  <a:lnTo>
                    <a:pt x="4277030" y="847090"/>
                  </a:lnTo>
                  <a:lnTo>
                    <a:pt x="4257878" y="852170"/>
                  </a:lnTo>
                  <a:lnTo>
                    <a:pt x="4239933" y="857250"/>
                  </a:lnTo>
                  <a:lnTo>
                    <a:pt x="4222547" y="864870"/>
                  </a:lnTo>
                  <a:lnTo>
                    <a:pt x="4205020" y="873760"/>
                  </a:lnTo>
                  <a:lnTo>
                    <a:pt x="4166489" y="887730"/>
                  </a:lnTo>
                  <a:lnTo>
                    <a:pt x="4126877" y="899160"/>
                  </a:lnTo>
                  <a:lnTo>
                    <a:pt x="4086707" y="904240"/>
                  </a:lnTo>
                  <a:lnTo>
                    <a:pt x="4066616" y="902970"/>
                  </a:lnTo>
                  <a:lnTo>
                    <a:pt x="4046524" y="901700"/>
                  </a:lnTo>
                  <a:lnTo>
                    <a:pt x="4035133" y="902970"/>
                  </a:lnTo>
                  <a:lnTo>
                    <a:pt x="4023322" y="902970"/>
                  </a:lnTo>
                  <a:lnTo>
                    <a:pt x="4010698" y="901700"/>
                  </a:lnTo>
                  <a:lnTo>
                    <a:pt x="4003789" y="900430"/>
                  </a:lnTo>
                  <a:lnTo>
                    <a:pt x="3996867" y="899160"/>
                  </a:lnTo>
                  <a:lnTo>
                    <a:pt x="3985044" y="899160"/>
                  </a:lnTo>
                  <a:lnTo>
                    <a:pt x="3973093" y="900430"/>
                  </a:lnTo>
                  <a:lnTo>
                    <a:pt x="3960622" y="899160"/>
                  </a:lnTo>
                  <a:lnTo>
                    <a:pt x="3947210" y="896620"/>
                  </a:lnTo>
                  <a:lnTo>
                    <a:pt x="3928402" y="896620"/>
                  </a:lnTo>
                  <a:lnTo>
                    <a:pt x="3889705" y="900430"/>
                  </a:lnTo>
                  <a:lnTo>
                    <a:pt x="3870883" y="901700"/>
                  </a:lnTo>
                  <a:lnTo>
                    <a:pt x="3859022" y="901700"/>
                  </a:lnTo>
                  <a:lnTo>
                    <a:pt x="3833723" y="904240"/>
                  </a:lnTo>
                  <a:lnTo>
                    <a:pt x="3819067" y="906780"/>
                  </a:lnTo>
                  <a:lnTo>
                    <a:pt x="3799979" y="908050"/>
                  </a:lnTo>
                  <a:lnTo>
                    <a:pt x="3780993" y="910590"/>
                  </a:lnTo>
                  <a:lnTo>
                    <a:pt x="3762692" y="914400"/>
                  </a:lnTo>
                  <a:lnTo>
                    <a:pt x="3745661" y="918210"/>
                  </a:lnTo>
                  <a:lnTo>
                    <a:pt x="3729571" y="922020"/>
                  </a:lnTo>
                  <a:lnTo>
                    <a:pt x="3697630" y="928370"/>
                  </a:lnTo>
                  <a:lnTo>
                    <a:pt x="3681526" y="932180"/>
                  </a:lnTo>
                  <a:lnTo>
                    <a:pt x="3635425" y="934720"/>
                  </a:lnTo>
                  <a:lnTo>
                    <a:pt x="3623945" y="935990"/>
                  </a:lnTo>
                  <a:lnTo>
                    <a:pt x="3597198" y="935990"/>
                  </a:lnTo>
                  <a:lnTo>
                    <a:pt x="3580053" y="934720"/>
                  </a:lnTo>
                  <a:lnTo>
                    <a:pt x="3557155" y="937260"/>
                  </a:lnTo>
                  <a:lnTo>
                    <a:pt x="3487851" y="941070"/>
                  </a:lnTo>
                  <a:lnTo>
                    <a:pt x="3419805" y="948690"/>
                  </a:lnTo>
                  <a:lnTo>
                    <a:pt x="3385362" y="951230"/>
                  </a:lnTo>
                  <a:lnTo>
                    <a:pt x="3349548" y="951230"/>
                  </a:lnTo>
                  <a:lnTo>
                    <a:pt x="3333826" y="952500"/>
                  </a:lnTo>
                  <a:lnTo>
                    <a:pt x="3303765" y="953770"/>
                  </a:lnTo>
                  <a:lnTo>
                    <a:pt x="3288461" y="955040"/>
                  </a:lnTo>
                  <a:lnTo>
                    <a:pt x="3276041" y="956310"/>
                  </a:lnTo>
                  <a:lnTo>
                    <a:pt x="3262045" y="957580"/>
                  </a:lnTo>
                  <a:lnTo>
                    <a:pt x="3247390" y="957580"/>
                  </a:lnTo>
                  <a:lnTo>
                    <a:pt x="3232962" y="956310"/>
                  </a:lnTo>
                  <a:lnTo>
                    <a:pt x="3211372" y="960120"/>
                  </a:lnTo>
                  <a:lnTo>
                    <a:pt x="3169323" y="962660"/>
                  </a:lnTo>
                  <a:lnTo>
                    <a:pt x="3126219" y="963930"/>
                  </a:lnTo>
                  <a:lnTo>
                    <a:pt x="3081794" y="963930"/>
                  </a:lnTo>
                  <a:lnTo>
                    <a:pt x="3035731" y="960120"/>
                  </a:lnTo>
                  <a:lnTo>
                    <a:pt x="2996222" y="963930"/>
                  </a:lnTo>
                  <a:lnTo>
                    <a:pt x="2955937" y="963930"/>
                  </a:lnTo>
                  <a:lnTo>
                    <a:pt x="2915386" y="962660"/>
                  </a:lnTo>
                  <a:lnTo>
                    <a:pt x="2820568" y="951230"/>
                  </a:lnTo>
                  <a:lnTo>
                    <a:pt x="2809583" y="949960"/>
                  </a:lnTo>
                  <a:lnTo>
                    <a:pt x="2776105" y="947420"/>
                  </a:lnTo>
                  <a:lnTo>
                    <a:pt x="2741980" y="948690"/>
                  </a:lnTo>
                  <a:lnTo>
                    <a:pt x="2730627" y="948690"/>
                  </a:lnTo>
                  <a:lnTo>
                    <a:pt x="2719171" y="949960"/>
                  </a:lnTo>
                  <a:lnTo>
                    <a:pt x="2707602" y="949960"/>
                  </a:lnTo>
                  <a:lnTo>
                    <a:pt x="2695879" y="951230"/>
                  </a:lnTo>
                  <a:lnTo>
                    <a:pt x="2678404" y="948690"/>
                  </a:lnTo>
                  <a:lnTo>
                    <a:pt x="2645346" y="944880"/>
                  </a:lnTo>
                  <a:lnTo>
                    <a:pt x="2594838" y="941070"/>
                  </a:lnTo>
                  <a:lnTo>
                    <a:pt x="2578531" y="939800"/>
                  </a:lnTo>
                  <a:lnTo>
                    <a:pt x="2554554" y="941070"/>
                  </a:lnTo>
                  <a:lnTo>
                    <a:pt x="2528747" y="939800"/>
                  </a:lnTo>
                  <a:lnTo>
                    <a:pt x="2500668" y="935990"/>
                  </a:lnTo>
                  <a:lnTo>
                    <a:pt x="2469819" y="932180"/>
                  </a:lnTo>
                  <a:lnTo>
                    <a:pt x="2450388" y="928370"/>
                  </a:lnTo>
                  <a:lnTo>
                    <a:pt x="2399068" y="919480"/>
                  </a:lnTo>
                  <a:lnTo>
                    <a:pt x="2348674" y="909320"/>
                  </a:lnTo>
                  <a:lnTo>
                    <a:pt x="2298890" y="897890"/>
                  </a:lnTo>
                  <a:lnTo>
                    <a:pt x="2249373" y="883920"/>
                  </a:lnTo>
                  <a:lnTo>
                    <a:pt x="2199817" y="866140"/>
                  </a:lnTo>
                  <a:lnTo>
                    <a:pt x="2157819" y="855980"/>
                  </a:lnTo>
                  <a:lnTo>
                    <a:pt x="2136381" y="849630"/>
                  </a:lnTo>
                  <a:lnTo>
                    <a:pt x="2114854" y="844550"/>
                  </a:lnTo>
                  <a:lnTo>
                    <a:pt x="2080056" y="835660"/>
                  </a:lnTo>
                  <a:lnTo>
                    <a:pt x="2044915" y="825500"/>
                  </a:lnTo>
                  <a:lnTo>
                    <a:pt x="1974392" y="807720"/>
                  </a:lnTo>
                  <a:lnTo>
                    <a:pt x="1876856" y="775970"/>
                  </a:lnTo>
                  <a:lnTo>
                    <a:pt x="1833092" y="763270"/>
                  </a:lnTo>
                  <a:lnTo>
                    <a:pt x="1792274" y="755650"/>
                  </a:lnTo>
                  <a:lnTo>
                    <a:pt x="1742351" y="742950"/>
                  </a:lnTo>
                  <a:lnTo>
                    <a:pt x="1693379" y="727710"/>
                  </a:lnTo>
                  <a:lnTo>
                    <a:pt x="1645386" y="711200"/>
                  </a:lnTo>
                  <a:lnTo>
                    <a:pt x="1598358" y="692150"/>
                  </a:lnTo>
                  <a:lnTo>
                    <a:pt x="1552282" y="671830"/>
                  </a:lnTo>
                  <a:lnTo>
                    <a:pt x="1507159" y="650240"/>
                  </a:lnTo>
                  <a:lnTo>
                    <a:pt x="1490522" y="642620"/>
                  </a:lnTo>
                  <a:lnTo>
                    <a:pt x="1457515" y="626110"/>
                  </a:lnTo>
                  <a:lnTo>
                    <a:pt x="1440865" y="617220"/>
                  </a:lnTo>
                  <a:lnTo>
                    <a:pt x="1404099" y="598170"/>
                  </a:lnTo>
                  <a:lnTo>
                    <a:pt x="1367307" y="582930"/>
                  </a:lnTo>
                  <a:lnTo>
                    <a:pt x="1330744" y="570230"/>
                  </a:lnTo>
                  <a:lnTo>
                    <a:pt x="1294688" y="560070"/>
                  </a:lnTo>
                  <a:lnTo>
                    <a:pt x="1273060" y="553720"/>
                  </a:lnTo>
                  <a:lnTo>
                    <a:pt x="1251153" y="544830"/>
                  </a:lnTo>
                  <a:lnTo>
                    <a:pt x="1230312" y="537210"/>
                  </a:lnTo>
                  <a:lnTo>
                    <a:pt x="1211884" y="528320"/>
                  </a:lnTo>
                  <a:lnTo>
                    <a:pt x="1175296" y="508000"/>
                  </a:lnTo>
                  <a:lnTo>
                    <a:pt x="1137767" y="488950"/>
                  </a:lnTo>
                  <a:lnTo>
                    <a:pt x="985037" y="416560"/>
                  </a:lnTo>
                  <a:lnTo>
                    <a:pt x="945184" y="396240"/>
                  </a:lnTo>
                  <a:lnTo>
                    <a:pt x="905941" y="373380"/>
                  </a:lnTo>
                  <a:lnTo>
                    <a:pt x="902385" y="365760"/>
                  </a:lnTo>
                  <a:lnTo>
                    <a:pt x="856437" y="347980"/>
                  </a:lnTo>
                  <a:lnTo>
                    <a:pt x="810945" y="327660"/>
                  </a:lnTo>
                  <a:lnTo>
                    <a:pt x="765949" y="306070"/>
                  </a:lnTo>
                  <a:lnTo>
                    <a:pt x="721410" y="283210"/>
                  </a:lnTo>
                  <a:lnTo>
                    <a:pt x="633780" y="234950"/>
                  </a:lnTo>
                  <a:lnTo>
                    <a:pt x="590689" y="209550"/>
                  </a:lnTo>
                  <a:lnTo>
                    <a:pt x="548055" y="182880"/>
                  </a:lnTo>
                  <a:lnTo>
                    <a:pt x="521195" y="167640"/>
                  </a:lnTo>
                  <a:lnTo>
                    <a:pt x="466280" y="134620"/>
                  </a:lnTo>
                  <a:lnTo>
                    <a:pt x="439343" y="119380"/>
                  </a:lnTo>
                  <a:lnTo>
                    <a:pt x="403148" y="104140"/>
                  </a:lnTo>
                  <a:lnTo>
                    <a:pt x="369900" y="88900"/>
                  </a:lnTo>
                  <a:lnTo>
                    <a:pt x="337705" y="71120"/>
                  </a:lnTo>
                  <a:lnTo>
                    <a:pt x="304723" y="54610"/>
                  </a:lnTo>
                  <a:lnTo>
                    <a:pt x="285661" y="41910"/>
                  </a:lnTo>
                  <a:lnTo>
                    <a:pt x="265899" y="30480"/>
                  </a:lnTo>
                  <a:lnTo>
                    <a:pt x="245046" y="19050"/>
                  </a:lnTo>
                  <a:lnTo>
                    <a:pt x="222681" y="7620"/>
                  </a:lnTo>
                  <a:lnTo>
                    <a:pt x="198691" y="0"/>
                  </a:lnTo>
                  <a:lnTo>
                    <a:pt x="0" y="0"/>
                  </a:lnTo>
                  <a:lnTo>
                    <a:pt x="61023" y="24130"/>
                  </a:lnTo>
                  <a:lnTo>
                    <a:pt x="88696" y="38100"/>
                  </a:lnTo>
                  <a:lnTo>
                    <a:pt x="115455" y="50800"/>
                  </a:lnTo>
                  <a:lnTo>
                    <a:pt x="142278" y="60960"/>
                  </a:lnTo>
                  <a:lnTo>
                    <a:pt x="168414" y="71120"/>
                  </a:lnTo>
                  <a:lnTo>
                    <a:pt x="193090" y="80010"/>
                  </a:lnTo>
                  <a:lnTo>
                    <a:pt x="232295" y="105410"/>
                  </a:lnTo>
                  <a:lnTo>
                    <a:pt x="252412" y="114300"/>
                  </a:lnTo>
                  <a:lnTo>
                    <a:pt x="273100" y="121920"/>
                  </a:lnTo>
                  <a:lnTo>
                    <a:pt x="306197" y="139700"/>
                  </a:lnTo>
                  <a:lnTo>
                    <a:pt x="339305" y="158750"/>
                  </a:lnTo>
                  <a:lnTo>
                    <a:pt x="373507" y="176530"/>
                  </a:lnTo>
                  <a:lnTo>
                    <a:pt x="409879" y="193040"/>
                  </a:lnTo>
                  <a:lnTo>
                    <a:pt x="437083" y="208280"/>
                  </a:lnTo>
                  <a:lnTo>
                    <a:pt x="492086" y="241300"/>
                  </a:lnTo>
                  <a:lnTo>
                    <a:pt x="519353" y="256540"/>
                  </a:lnTo>
                  <a:lnTo>
                    <a:pt x="561759" y="281940"/>
                  </a:lnTo>
                  <a:lnTo>
                    <a:pt x="648284" y="332740"/>
                  </a:lnTo>
                  <a:lnTo>
                    <a:pt x="692365" y="356870"/>
                  </a:lnTo>
                  <a:lnTo>
                    <a:pt x="736955" y="379730"/>
                  </a:lnTo>
                  <a:lnTo>
                    <a:pt x="782040" y="401320"/>
                  </a:lnTo>
                  <a:lnTo>
                    <a:pt x="827582" y="421640"/>
                  </a:lnTo>
                  <a:lnTo>
                    <a:pt x="873556" y="439420"/>
                  </a:lnTo>
                  <a:lnTo>
                    <a:pt x="912799" y="463550"/>
                  </a:lnTo>
                  <a:lnTo>
                    <a:pt x="952639" y="483870"/>
                  </a:lnTo>
                  <a:lnTo>
                    <a:pt x="1033322" y="521970"/>
                  </a:lnTo>
                  <a:lnTo>
                    <a:pt x="1070762" y="537210"/>
                  </a:lnTo>
                  <a:lnTo>
                    <a:pt x="1107516" y="554990"/>
                  </a:lnTo>
                  <a:lnTo>
                    <a:pt x="1143711" y="574040"/>
                  </a:lnTo>
                  <a:lnTo>
                    <a:pt x="1179499" y="595630"/>
                  </a:lnTo>
                  <a:lnTo>
                    <a:pt x="1203058" y="604520"/>
                  </a:lnTo>
                  <a:lnTo>
                    <a:pt x="1225397" y="610870"/>
                  </a:lnTo>
                  <a:lnTo>
                    <a:pt x="1268145" y="623570"/>
                  </a:lnTo>
                  <a:lnTo>
                    <a:pt x="1303769" y="633730"/>
                  </a:lnTo>
                  <a:lnTo>
                    <a:pt x="1339494" y="646430"/>
                  </a:lnTo>
                  <a:lnTo>
                    <a:pt x="1373733" y="661670"/>
                  </a:lnTo>
                  <a:lnTo>
                    <a:pt x="1404924" y="678180"/>
                  </a:lnTo>
                  <a:lnTo>
                    <a:pt x="1421269" y="687070"/>
                  </a:lnTo>
                  <a:lnTo>
                    <a:pt x="1454734" y="703580"/>
                  </a:lnTo>
                  <a:lnTo>
                    <a:pt x="1516951" y="734060"/>
                  </a:lnTo>
                  <a:lnTo>
                    <a:pt x="1563649" y="754380"/>
                  </a:lnTo>
                  <a:lnTo>
                    <a:pt x="1611871" y="774700"/>
                  </a:lnTo>
                  <a:lnTo>
                    <a:pt x="1661541" y="792480"/>
                  </a:lnTo>
                  <a:lnTo>
                    <a:pt x="1712556" y="807720"/>
                  </a:lnTo>
                  <a:lnTo>
                    <a:pt x="1805660" y="825500"/>
                  </a:lnTo>
                  <a:lnTo>
                    <a:pt x="1848599" y="835660"/>
                  </a:lnTo>
                  <a:lnTo>
                    <a:pt x="1944166" y="864870"/>
                  </a:lnTo>
                  <a:lnTo>
                    <a:pt x="1981365" y="877570"/>
                  </a:lnTo>
                  <a:lnTo>
                    <a:pt x="2017610" y="889000"/>
                  </a:lnTo>
                  <a:lnTo>
                    <a:pt x="2053323" y="899160"/>
                  </a:lnTo>
                  <a:lnTo>
                    <a:pt x="2130691" y="918210"/>
                  </a:lnTo>
                  <a:lnTo>
                    <a:pt x="2150872" y="922020"/>
                  </a:lnTo>
                  <a:lnTo>
                    <a:pt x="2170226" y="924560"/>
                  </a:lnTo>
                  <a:lnTo>
                    <a:pt x="2220404" y="942340"/>
                  </a:lnTo>
                  <a:lnTo>
                    <a:pt x="2272093" y="956310"/>
                  </a:lnTo>
                  <a:lnTo>
                    <a:pt x="2324684" y="969010"/>
                  </a:lnTo>
                  <a:lnTo>
                    <a:pt x="2377579" y="979170"/>
                  </a:lnTo>
                  <a:lnTo>
                    <a:pt x="2430195" y="986790"/>
                  </a:lnTo>
                  <a:lnTo>
                    <a:pt x="2448864" y="991870"/>
                  </a:lnTo>
                  <a:lnTo>
                    <a:pt x="2482735" y="999490"/>
                  </a:lnTo>
                  <a:lnTo>
                    <a:pt x="2513876" y="1003300"/>
                  </a:lnTo>
                  <a:lnTo>
                    <a:pt x="2566974" y="1003300"/>
                  </a:lnTo>
                  <a:lnTo>
                    <a:pt x="2616631" y="1005840"/>
                  </a:lnTo>
                  <a:lnTo>
                    <a:pt x="2634107" y="1007110"/>
                  </a:lnTo>
                  <a:lnTo>
                    <a:pt x="2666860" y="1012190"/>
                  </a:lnTo>
                  <a:lnTo>
                    <a:pt x="2684322" y="1013460"/>
                  </a:lnTo>
                  <a:lnTo>
                    <a:pt x="2696667" y="1013460"/>
                  </a:lnTo>
                  <a:lnTo>
                    <a:pt x="2722410" y="1016000"/>
                  </a:lnTo>
                  <a:lnTo>
                    <a:pt x="2734741" y="1016000"/>
                  </a:lnTo>
                  <a:lnTo>
                    <a:pt x="2825940" y="1019810"/>
                  </a:lnTo>
                  <a:lnTo>
                    <a:pt x="2857804" y="1023620"/>
                  </a:lnTo>
                  <a:lnTo>
                    <a:pt x="2896844" y="1029970"/>
                  </a:lnTo>
                  <a:lnTo>
                    <a:pt x="2998025" y="1029970"/>
                  </a:lnTo>
                  <a:lnTo>
                    <a:pt x="3027730" y="1027430"/>
                  </a:lnTo>
                  <a:lnTo>
                    <a:pt x="3072320" y="1029970"/>
                  </a:lnTo>
                  <a:lnTo>
                    <a:pt x="3117037" y="1029970"/>
                  </a:lnTo>
                  <a:lnTo>
                    <a:pt x="3161195" y="1028700"/>
                  </a:lnTo>
                  <a:lnTo>
                    <a:pt x="3204133" y="1028700"/>
                  </a:lnTo>
                  <a:lnTo>
                    <a:pt x="3211118" y="1027430"/>
                  </a:lnTo>
                  <a:lnTo>
                    <a:pt x="3225088" y="1024890"/>
                  </a:lnTo>
                  <a:lnTo>
                    <a:pt x="3237763" y="1022350"/>
                  </a:lnTo>
                  <a:lnTo>
                    <a:pt x="3251682" y="1021080"/>
                  </a:lnTo>
                  <a:lnTo>
                    <a:pt x="3266148" y="1021080"/>
                  </a:lnTo>
                  <a:lnTo>
                    <a:pt x="3280460" y="1023620"/>
                  </a:lnTo>
                  <a:lnTo>
                    <a:pt x="3296221" y="1022350"/>
                  </a:lnTo>
                  <a:lnTo>
                    <a:pt x="3326688" y="1021080"/>
                  </a:lnTo>
                  <a:lnTo>
                    <a:pt x="3342436" y="1019810"/>
                  </a:lnTo>
                  <a:lnTo>
                    <a:pt x="3378085" y="1019810"/>
                  </a:lnTo>
                  <a:lnTo>
                    <a:pt x="3412337" y="1017270"/>
                  </a:lnTo>
                  <a:lnTo>
                    <a:pt x="3446183" y="1013460"/>
                  </a:lnTo>
                  <a:lnTo>
                    <a:pt x="3480612" y="1010920"/>
                  </a:lnTo>
                  <a:lnTo>
                    <a:pt x="3503269" y="1008380"/>
                  </a:lnTo>
                  <a:lnTo>
                    <a:pt x="3525748" y="1007110"/>
                  </a:lnTo>
                  <a:lnTo>
                    <a:pt x="3547821" y="1003300"/>
                  </a:lnTo>
                  <a:lnTo>
                    <a:pt x="3569258" y="998220"/>
                  </a:lnTo>
                  <a:lnTo>
                    <a:pt x="3580663" y="996950"/>
                  </a:lnTo>
                  <a:lnTo>
                    <a:pt x="3592474" y="996950"/>
                  </a:lnTo>
                  <a:lnTo>
                    <a:pt x="3605085" y="998220"/>
                  </a:lnTo>
                  <a:lnTo>
                    <a:pt x="3618915" y="1000760"/>
                  </a:lnTo>
                  <a:lnTo>
                    <a:pt x="3664254" y="998220"/>
                  </a:lnTo>
                  <a:lnTo>
                    <a:pt x="3682974" y="996950"/>
                  </a:lnTo>
                  <a:lnTo>
                    <a:pt x="3701618" y="994410"/>
                  </a:lnTo>
                  <a:lnTo>
                    <a:pt x="3719030" y="988060"/>
                  </a:lnTo>
                  <a:lnTo>
                    <a:pt x="3734104" y="981710"/>
                  </a:lnTo>
                  <a:lnTo>
                    <a:pt x="3781933" y="970280"/>
                  </a:lnTo>
                  <a:lnTo>
                    <a:pt x="3798112" y="967740"/>
                  </a:lnTo>
                  <a:lnTo>
                    <a:pt x="3810482" y="966470"/>
                  </a:lnTo>
                  <a:lnTo>
                    <a:pt x="3824084" y="963930"/>
                  </a:lnTo>
                  <a:lnTo>
                    <a:pt x="3850055" y="961390"/>
                  </a:lnTo>
                  <a:lnTo>
                    <a:pt x="3867416" y="958850"/>
                  </a:lnTo>
                  <a:lnTo>
                    <a:pt x="3877246" y="957580"/>
                  </a:lnTo>
                  <a:lnTo>
                    <a:pt x="3887076" y="956310"/>
                  </a:lnTo>
                  <a:lnTo>
                    <a:pt x="3907320" y="955040"/>
                  </a:lnTo>
                  <a:lnTo>
                    <a:pt x="3926382" y="956310"/>
                  </a:lnTo>
                  <a:lnTo>
                    <a:pt x="3938676" y="956310"/>
                  </a:lnTo>
                  <a:lnTo>
                    <a:pt x="3964394" y="958850"/>
                  </a:lnTo>
                  <a:lnTo>
                    <a:pt x="3987939" y="958850"/>
                  </a:lnTo>
                  <a:lnTo>
                    <a:pt x="3998684" y="957580"/>
                  </a:lnTo>
                  <a:lnTo>
                    <a:pt x="4008323" y="957580"/>
                  </a:lnTo>
                  <a:lnTo>
                    <a:pt x="4016298" y="960120"/>
                  </a:lnTo>
                  <a:lnTo>
                    <a:pt x="4061980" y="961390"/>
                  </a:lnTo>
                  <a:lnTo>
                    <a:pt x="4088473" y="957580"/>
                  </a:lnTo>
                  <a:lnTo>
                    <a:pt x="4106138" y="955040"/>
                  </a:lnTo>
                  <a:lnTo>
                    <a:pt x="4169753" y="935990"/>
                  </a:lnTo>
                  <a:lnTo>
                    <a:pt x="4190542" y="929640"/>
                  </a:lnTo>
                  <a:lnTo>
                    <a:pt x="4209211" y="923290"/>
                  </a:lnTo>
                  <a:lnTo>
                    <a:pt x="4226318" y="915670"/>
                  </a:lnTo>
                  <a:lnTo>
                    <a:pt x="4243540" y="909320"/>
                  </a:lnTo>
                  <a:lnTo>
                    <a:pt x="4258754" y="904240"/>
                  </a:lnTo>
                  <a:lnTo>
                    <a:pt x="4262552" y="902970"/>
                  </a:lnTo>
                  <a:lnTo>
                    <a:pt x="4287139" y="896620"/>
                  </a:lnTo>
                  <a:lnTo>
                    <a:pt x="4311637" y="891540"/>
                  </a:lnTo>
                  <a:lnTo>
                    <a:pt x="4363390" y="883920"/>
                  </a:lnTo>
                  <a:lnTo>
                    <a:pt x="4386135" y="882650"/>
                  </a:lnTo>
                  <a:lnTo>
                    <a:pt x="4430814" y="877570"/>
                  </a:lnTo>
                  <a:lnTo>
                    <a:pt x="4451909" y="872490"/>
                  </a:lnTo>
                  <a:lnTo>
                    <a:pt x="4466272" y="868680"/>
                  </a:lnTo>
                  <a:lnTo>
                    <a:pt x="4479048" y="863600"/>
                  </a:lnTo>
                  <a:lnTo>
                    <a:pt x="4491939" y="859790"/>
                  </a:lnTo>
                  <a:lnTo>
                    <a:pt x="4506646" y="855980"/>
                  </a:lnTo>
                  <a:lnTo>
                    <a:pt x="4519333" y="849630"/>
                  </a:lnTo>
                  <a:lnTo>
                    <a:pt x="4532020" y="845820"/>
                  </a:lnTo>
                  <a:lnTo>
                    <a:pt x="4545508" y="843280"/>
                  </a:lnTo>
                  <a:lnTo>
                    <a:pt x="4560621" y="839470"/>
                  </a:lnTo>
                  <a:lnTo>
                    <a:pt x="4586071" y="831850"/>
                  </a:lnTo>
                  <a:lnTo>
                    <a:pt x="4612398" y="825500"/>
                  </a:lnTo>
                  <a:lnTo>
                    <a:pt x="4665777" y="802640"/>
                  </a:lnTo>
                  <a:lnTo>
                    <a:pt x="4701044" y="781050"/>
                  </a:lnTo>
                  <a:lnTo>
                    <a:pt x="4734103" y="754380"/>
                  </a:lnTo>
                  <a:lnTo>
                    <a:pt x="4741824" y="749300"/>
                  </a:lnTo>
                  <a:lnTo>
                    <a:pt x="4748123" y="745490"/>
                  </a:lnTo>
                  <a:lnTo>
                    <a:pt x="4753737" y="739140"/>
                  </a:lnTo>
                  <a:lnTo>
                    <a:pt x="4759376" y="731520"/>
                  </a:lnTo>
                  <a:lnTo>
                    <a:pt x="4765027" y="727710"/>
                  </a:lnTo>
                  <a:lnTo>
                    <a:pt x="4778235" y="720090"/>
                  </a:lnTo>
                  <a:lnTo>
                    <a:pt x="4783887" y="717550"/>
                  </a:lnTo>
                  <a:lnTo>
                    <a:pt x="4797399" y="707390"/>
                  </a:lnTo>
                  <a:lnTo>
                    <a:pt x="4811573" y="697230"/>
                  </a:lnTo>
                  <a:lnTo>
                    <a:pt x="4825758" y="685800"/>
                  </a:lnTo>
                  <a:lnTo>
                    <a:pt x="4839259" y="676910"/>
                  </a:lnTo>
                  <a:lnTo>
                    <a:pt x="4847907" y="670560"/>
                  </a:lnTo>
                  <a:lnTo>
                    <a:pt x="4855794" y="662940"/>
                  </a:lnTo>
                  <a:lnTo>
                    <a:pt x="4863503" y="655320"/>
                  </a:lnTo>
                  <a:lnTo>
                    <a:pt x="4892014" y="633730"/>
                  </a:lnTo>
                  <a:lnTo>
                    <a:pt x="4914620" y="618490"/>
                  </a:lnTo>
                  <a:lnTo>
                    <a:pt x="4940071" y="601980"/>
                  </a:lnTo>
                  <a:lnTo>
                    <a:pt x="4942256" y="600710"/>
                  </a:lnTo>
                  <a:lnTo>
                    <a:pt x="4942256" y="537210"/>
                  </a:lnTo>
                  <a:close/>
                </a:path>
                <a:path w="4942840" h="1029969">
                  <a:moveTo>
                    <a:pt x="4942256" y="250342"/>
                  </a:moveTo>
                  <a:lnTo>
                    <a:pt x="4902098" y="266852"/>
                  </a:lnTo>
                  <a:lnTo>
                    <a:pt x="4864671" y="284632"/>
                  </a:lnTo>
                  <a:lnTo>
                    <a:pt x="4829988" y="306222"/>
                  </a:lnTo>
                  <a:lnTo>
                    <a:pt x="4818596" y="317652"/>
                  </a:lnTo>
                  <a:lnTo>
                    <a:pt x="4806607" y="327812"/>
                  </a:lnTo>
                  <a:lnTo>
                    <a:pt x="4794796" y="337972"/>
                  </a:lnTo>
                  <a:lnTo>
                    <a:pt x="4783887" y="349402"/>
                  </a:lnTo>
                  <a:lnTo>
                    <a:pt x="4751171" y="376072"/>
                  </a:lnTo>
                  <a:lnTo>
                    <a:pt x="4719967" y="405282"/>
                  </a:lnTo>
                  <a:lnTo>
                    <a:pt x="4690110" y="435762"/>
                  </a:lnTo>
                  <a:lnTo>
                    <a:pt x="4661459" y="468782"/>
                  </a:lnTo>
                  <a:lnTo>
                    <a:pt x="4634535" y="503072"/>
                  </a:lnTo>
                  <a:lnTo>
                    <a:pt x="4624756" y="514502"/>
                  </a:lnTo>
                  <a:lnTo>
                    <a:pt x="4589094" y="557682"/>
                  </a:lnTo>
                  <a:lnTo>
                    <a:pt x="4547032" y="599592"/>
                  </a:lnTo>
                  <a:lnTo>
                    <a:pt x="4498302" y="627532"/>
                  </a:lnTo>
                  <a:lnTo>
                    <a:pt x="4460545" y="642772"/>
                  </a:lnTo>
                  <a:lnTo>
                    <a:pt x="4447387" y="649122"/>
                  </a:lnTo>
                  <a:lnTo>
                    <a:pt x="4434738" y="652932"/>
                  </a:lnTo>
                  <a:lnTo>
                    <a:pt x="4422229" y="658012"/>
                  </a:lnTo>
                  <a:lnTo>
                    <a:pt x="4409491" y="664362"/>
                  </a:lnTo>
                  <a:lnTo>
                    <a:pt x="4385183" y="675792"/>
                  </a:lnTo>
                  <a:lnTo>
                    <a:pt x="4357802" y="684682"/>
                  </a:lnTo>
                  <a:lnTo>
                    <a:pt x="4329087" y="691032"/>
                  </a:lnTo>
                  <a:lnTo>
                    <a:pt x="4288548" y="698652"/>
                  </a:lnTo>
                  <a:lnTo>
                    <a:pt x="4263568" y="706272"/>
                  </a:lnTo>
                  <a:lnTo>
                    <a:pt x="4239971" y="711352"/>
                  </a:lnTo>
                  <a:lnTo>
                    <a:pt x="4215295" y="718972"/>
                  </a:lnTo>
                  <a:lnTo>
                    <a:pt x="4203496" y="721512"/>
                  </a:lnTo>
                  <a:lnTo>
                    <a:pt x="4189641" y="727862"/>
                  </a:lnTo>
                  <a:lnTo>
                    <a:pt x="4175468" y="732942"/>
                  </a:lnTo>
                  <a:lnTo>
                    <a:pt x="4161815" y="735482"/>
                  </a:lnTo>
                  <a:lnTo>
                    <a:pt x="4125493" y="739292"/>
                  </a:lnTo>
                  <a:lnTo>
                    <a:pt x="4100995" y="743102"/>
                  </a:lnTo>
                  <a:lnTo>
                    <a:pt x="4077716" y="749452"/>
                  </a:lnTo>
                  <a:lnTo>
                    <a:pt x="4057319" y="758342"/>
                  </a:lnTo>
                  <a:lnTo>
                    <a:pt x="4046613" y="760882"/>
                  </a:lnTo>
                  <a:lnTo>
                    <a:pt x="4036847" y="763422"/>
                  </a:lnTo>
                  <a:lnTo>
                    <a:pt x="4018457" y="773582"/>
                  </a:lnTo>
                  <a:lnTo>
                    <a:pt x="4006011" y="781202"/>
                  </a:lnTo>
                  <a:lnTo>
                    <a:pt x="3995077" y="786282"/>
                  </a:lnTo>
                  <a:lnTo>
                    <a:pt x="3984688" y="790092"/>
                  </a:lnTo>
                  <a:lnTo>
                    <a:pt x="3973880" y="791362"/>
                  </a:lnTo>
                  <a:lnTo>
                    <a:pt x="3957510" y="793902"/>
                  </a:lnTo>
                  <a:lnTo>
                    <a:pt x="3922928" y="796442"/>
                  </a:lnTo>
                  <a:lnTo>
                    <a:pt x="3906189" y="798982"/>
                  </a:lnTo>
                  <a:lnTo>
                    <a:pt x="3883914" y="801522"/>
                  </a:lnTo>
                  <a:lnTo>
                    <a:pt x="3861905" y="806602"/>
                  </a:lnTo>
                  <a:lnTo>
                    <a:pt x="3839362" y="812952"/>
                  </a:lnTo>
                  <a:lnTo>
                    <a:pt x="3815511" y="820572"/>
                  </a:lnTo>
                  <a:lnTo>
                    <a:pt x="3791102" y="825652"/>
                  </a:lnTo>
                  <a:lnTo>
                    <a:pt x="3767861" y="826922"/>
                  </a:lnTo>
                  <a:lnTo>
                    <a:pt x="3756164" y="825652"/>
                  </a:lnTo>
                  <a:lnTo>
                    <a:pt x="3744468" y="824382"/>
                  </a:lnTo>
                  <a:lnTo>
                    <a:pt x="3719626" y="821842"/>
                  </a:lnTo>
                  <a:lnTo>
                    <a:pt x="3710355" y="818032"/>
                  </a:lnTo>
                  <a:lnTo>
                    <a:pt x="3703878" y="821842"/>
                  </a:lnTo>
                  <a:lnTo>
                    <a:pt x="3700957" y="816762"/>
                  </a:lnTo>
                  <a:lnTo>
                    <a:pt x="3668687" y="812952"/>
                  </a:lnTo>
                  <a:lnTo>
                    <a:pt x="3637305" y="811682"/>
                  </a:lnTo>
                  <a:lnTo>
                    <a:pt x="3606063" y="812952"/>
                  </a:lnTo>
                  <a:lnTo>
                    <a:pt x="3574211" y="818032"/>
                  </a:lnTo>
                  <a:lnTo>
                    <a:pt x="3561867" y="819302"/>
                  </a:lnTo>
                  <a:lnTo>
                    <a:pt x="3534753" y="823112"/>
                  </a:lnTo>
                  <a:lnTo>
                    <a:pt x="3522395" y="824382"/>
                  </a:lnTo>
                  <a:lnTo>
                    <a:pt x="3497948" y="824382"/>
                  </a:lnTo>
                  <a:lnTo>
                    <a:pt x="3485400" y="821842"/>
                  </a:lnTo>
                  <a:lnTo>
                    <a:pt x="3473500" y="821842"/>
                  </a:lnTo>
                  <a:lnTo>
                    <a:pt x="3465118" y="820572"/>
                  </a:lnTo>
                  <a:lnTo>
                    <a:pt x="3446792" y="819302"/>
                  </a:lnTo>
                  <a:lnTo>
                    <a:pt x="3438829" y="818032"/>
                  </a:lnTo>
                  <a:lnTo>
                    <a:pt x="3414598" y="816762"/>
                  </a:lnTo>
                  <a:lnTo>
                    <a:pt x="3392716" y="819302"/>
                  </a:lnTo>
                  <a:lnTo>
                    <a:pt x="3373386" y="823112"/>
                  </a:lnTo>
                  <a:lnTo>
                    <a:pt x="3356787" y="826922"/>
                  </a:lnTo>
                  <a:lnTo>
                    <a:pt x="3345561" y="828192"/>
                  </a:lnTo>
                  <a:lnTo>
                    <a:pt x="3335629" y="830732"/>
                  </a:lnTo>
                  <a:lnTo>
                    <a:pt x="3326917" y="832002"/>
                  </a:lnTo>
                  <a:lnTo>
                    <a:pt x="3319322" y="832002"/>
                  </a:lnTo>
                  <a:lnTo>
                    <a:pt x="3289058" y="834542"/>
                  </a:lnTo>
                  <a:lnTo>
                    <a:pt x="3273907" y="834542"/>
                  </a:lnTo>
                  <a:lnTo>
                    <a:pt x="3258108" y="837082"/>
                  </a:lnTo>
                  <a:lnTo>
                    <a:pt x="3235121" y="837082"/>
                  </a:lnTo>
                  <a:lnTo>
                    <a:pt x="3137116" y="847242"/>
                  </a:lnTo>
                  <a:lnTo>
                    <a:pt x="3114217" y="848512"/>
                  </a:lnTo>
                  <a:lnTo>
                    <a:pt x="3065043" y="852322"/>
                  </a:lnTo>
                  <a:lnTo>
                    <a:pt x="3018891" y="851052"/>
                  </a:lnTo>
                  <a:lnTo>
                    <a:pt x="2975584" y="847242"/>
                  </a:lnTo>
                  <a:lnTo>
                    <a:pt x="2959303" y="844702"/>
                  </a:lnTo>
                  <a:lnTo>
                    <a:pt x="2934893" y="840892"/>
                  </a:lnTo>
                  <a:lnTo>
                    <a:pt x="2880626" y="840892"/>
                  </a:lnTo>
                  <a:lnTo>
                    <a:pt x="2864281" y="843432"/>
                  </a:lnTo>
                  <a:lnTo>
                    <a:pt x="2852788" y="844702"/>
                  </a:lnTo>
                  <a:lnTo>
                    <a:pt x="2840761" y="844702"/>
                  </a:lnTo>
                  <a:lnTo>
                    <a:pt x="2738615" y="825652"/>
                  </a:lnTo>
                  <a:lnTo>
                    <a:pt x="2667050" y="807872"/>
                  </a:lnTo>
                  <a:lnTo>
                    <a:pt x="2615831" y="792632"/>
                  </a:lnTo>
                  <a:lnTo>
                    <a:pt x="2562453" y="774852"/>
                  </a:lnTo>
                  <a:lnTo>
                    <a:pt x="2509913" y="753262"/>
                  </a:lnTo>
                  <a:lnTo>
                    <a:pt x="2461183" y="727862"/>
                  </a:lnTo>
                  <a:lnTo>
                    <a:pt x="2443911" y="721512"/>
                  </a:lnTo>
                  <a:lnTo>
                    <a:pt x="2425535" y="715162"/>
                  </a:lnTo>
                  <a:lnTo>
                    <a:pt x="2407678" y="710082"/>
                  </a:lnTo>
                  <a:lnTo>
                    <a:pt x="2391968" y="705002"/>
                  </a:lnTo>
                  <a:lnTo>
                    <a:pt x="2350592" y="693572"/>
                  </a:lnTo>
                  <a:lnTo>
                    <a:pt x="2313482" y="679602"/>
                  </a:lnTo>
                  <a:lnTo>
                    <a:pt x="2279700" y="664362"/>
                  </a:lnTo>
                  <a:lnTo>
                    <a:pt x="2262086" y="659282"/>
                  </a:lnTo>
                  <a:lnTo>
                    <a:pt x="2213699" y="646582"/>
                  </a:lnTo>
                  <a:lnTo>
                    <a:pt x="2172068" y="627532"/>
                  </a:lnTo>
                  <a:lnTo>
                    <a:pt x="2149398" y="617372"/>
                  </a:lnTo>
                  <a:lnTo>
                    <a:pt x="2099017" y="594512"/>
                  </a:lnTo>
                  <a:lnTo>
                    <a:pt x="2044242" y="574192"/>
                  </a:lnTo>
                  <a:lnTo>
                    <a:pt x="2009533" y="564032"/>
                  </a:lnTo>
                  <a:lnTo>
                    <a:pt x="1975853" y="548792"/>
                  </a:lnTo>
                  <a:lnTo>
                    <a:pt x="1943811" y="532282"/>
                  </a:lnTo>
                  <a:lnTo>
                    <a:pt x="1913940" y="514502"/>
                  </a:lnTo>
                  <a:lnTo>
                    <a:pt x="1898256" y="505612"/>
                  </a:lnTo>
                  <a:lnTo>
                    <a:pt x="1884121" y="497992"/>
                  </a:lnTo>
                  <a:lnTo>
                    <a:pt x="1870671" y="490372"/>
                  </a:lnTo>
                  <a:lnTo>
                    <a:pt x="1857044" y="485292"/>
                  </a:lnTo>
                  <a:lnTo>
                    <a:pt x="1821002" y="463702"/>
                  </a:lnTo>
                  <a:lnTo>
                    <a:pt x="1785835" y="443382"/>
                  </a:lnTo>
                  <a:lnTo>
                    <a:pt x="1752434" y="423062"/>
                  </a:lnTo>
                  <a:lnTo>
                    <a:pt x="1597723" y="331622"/>
                  </a:lnTo>
                  <a:lnTo>
                    <a:pt x="1555242" y="307492"/>
                  </a:lnTo>
                  <a:lnTo>
                    <a:pt x="1511858" y="284632"/>
                  </a:lnTo>
                  <a:lnTo>
                    <a:pt x="1467408" y="261772"/>
                  </a:lnTo>
                  <a:lnTo>
                    <a:pt x="1421676" y="241452"/>
                  </a:lnTo>
                  <a:lnTo>
                    <a:pt x="1374495" y="222402"/>
                  </a:lnTo>
                  <a:lnTo>
                    <a:pt x="1325676" y="204622"/>
                  </a:lnTo>
                  <a:lnTo>
                    <a:pt x="1276819" y="190652"/>
                  </a:lnTo>
                  <a:lnTo>
                    <a:pt x="1250276" y="185572"/>
                  </a:lnTo>
                  <a:lnTo>
                    <a:pt x="1222044" y="177952"/>
                  </a:lnTo>
                  <a:lnTo>
                    <a:pt x="1152118" y="160172"/>
                  </a:lnTo>
                  <a:lnTo>
                    <a:pt x="1068793" y="139852"/>
                  </a:lnTo>
                  <a:lnTo>
                    <a:pt x="1028369" y="132232"/>
                  </a:lnTo>
                  <a:lnTo>
                    <a:pt x="969987" y="122072"/>
                  </a:lnTo>
                  <a:lnTo>
                    <a:pt x="940003" y="115722"/>
                  </a:lnTo>
                  <a:lnTo>
                    <a:pt x="909497" y="106832"/>
                  </a:lnTo>
                  <a:lnTo>
                    <a:pt x="866660" y="100482"/>
                  </a:lnTo>
                  <a:lnTo>
                    <a:pt x="825919" y="90322"/>
                  </a:lnTo>
                  <a:lnTo>
                    <a:pt x="786117" y="75082"/>
                  </a:lnTo>
                  <a:lnTo>
                    <a:pt x="722045" y="48412"/>
                  </a:lnTo>
                  <a:lnTo>
                    <a:pt x="698639" y="39522"/>
                  </a:lnTo>
                  <a:lnTo>
                    <a:pt x="675919" y="30632"/>
                  </a:lnTo>
                  <a:lnTo>
                    <a:pt x="653973" y="24282"/>
                  </a:lnTo>
                  <a:lnTo>
                    <a:pt x="597458" y="152"/>
                  </a:lnTo>
                  <a:lnTo>
                    <a:pt x="517715" y="152"/>
                  </a:lnTo>
                  <a:lnTo>
                    <a:pt x="534441" y="7772"/>
                  </a:lnTo>
                  <a:lnTo>
                    <a:pt x="581926" y="26822"/>
                  </a:lnTo>
                  <a:lnTo>
                    <a:pt x="605713" y="36982"/>
                  </a:lnTo>
                  <a:lnTo>
                    <a:pt x="627710" y="43332"/>
                  </a:lnTo>
                  <a:lnTo>
                    <a:pt x="673531" y="61112"/>
                  </a:lnTo>
                  <a:lnTo>
                    <a:pt x="697153" y="71272"/>
                  </a:lnTo>
                  <a:lnTo>
                    <a:pt x="738733" y="87782"/>
                  </a:lnTo>
                  <a:lnTo>
                    <a:pt x="781989" y="103022"/>
                  </a:lnTo>
                  <a:lnTo>
                    <a:pt x="826211" y="114452"/>
                  </a:lnTo>
                  <a:lnTo>
                    <a:pt x="870635" y="122072"/>
                  </a:lnTo>
                  <a:lnTo>
                    <a:pt x="960081" y="141122"/>
                  </a:lnTo>
                  <a:lnTo>
                    <a:pt x="989507" y="148742"/>
                  </a:lnTo>
                  <a:lnTo>
                    <a:pt x="1029868" y="155092"/>
                  </a:lnTo>
                  <a:lnTo>
                    <a:pt x="1111440" y="172872"/>
                  </a:lnTo>
                  <a:lnTo>
                    <a:pt x="1151432" y="180492"/>
                  </a:lnTo>
                  <a:lnTo>
                    <a:pt x="1202855" y="193192"/>
                  </a:lnTo>
                  <a:lnTo>
                    <a:pt x="1253172" y="208432"/>
                  </a:lnTo>
                  <a:lnTo>
                    <a:pt x="1323657" y="233832"/>
                  </a:lnTo>
                  <a:lnTo>
                    <a:pt x="1368094" y="251612"/>
                  </a:lnTo>
                  <a:lnTo>
                    <a:pt x="1411630" y="271932"/>
                  </a:lnTo>
                  <a:lnTo>
                    <a:pt x="1496707" y="315112"/>
                  </a:lnTo>
                  <a:lnTo>
                    <a:pt x="1580184" y="363372"/>
                  </a:lnTo>
                  <a:lnTo>
                    <a:pt x="1663369" y="414172"/>
                  </a:lnTo>
                  <a:lnTo>
                    <a:pt x="1699806" y="435762"/>
                  </a:lnTo>
                  <a:lnTo>
                    <a:pt x="1735315" y="456082"/>
                  </a:lnTo>
                  <a:lnTo>
                    <a:pt x="1769605" y="477672"/>
                  </a:lnTo>
                  <a:lnTo>
                    <a:pt x="1802307" y="500532"/>
                  </a:lnTo>
                  <a:lnTo>
                    <a:pt x="1817484" y="508152"/>
                  </a:lnTo>
                  <a:lnTo>
                    <a:pt x="1844027" y="523392"/>
                  </a:lnTo>
                  <a:lnTo>
                    <a:pt x="1859203" y="531012"/>
                  </a:lnTo>
                  <a:lnTo>
                    <a:pt x="1894890" y="552602"/>
                  </a:lnTo>
                  <a:lnTo>
                    <a:pt x="1929599" y="571652"/>
                  </a:lnTo>
                  <a:lnTo>
                    <a:pt x="1965109" y="588162"/>
                  </a:lnTo>
                  <a:lnTo>
                    <a:pt x="2003221" y="598322"/>
                  </a:lnTo>
                  <a:lnTo>
                    <a:pt x="2027351" y="603402"/>
                  </a:lnTo>
                  <a:lnTo>
                    <a:pt x="2050148" y="612292"/>
                  </a:lnTo>
                  <a:lnTo>
                    <a:pt x="2098217" y="638962"/>
                  </a:lnTo>
                  <a:lnTo>
                    <a:pt x="2143074" y="659282"/>
                  </a:lnTo>
                  <a:lnTo>
                    <a:pt x="2202611" y="680872"/>
                  </a:lnTo>
                  <a:lnTo>
                    <a:pt x="2217610" y="683412"/>
                  </a:lnTo>
                  <a:lnTo>
                    <a:pt x="2233180" y="687222"/>
                  </a:lnTo>
                  <a:lnTo>
                    <a:pt x="2247531" y="691032"/>
                  </a:lnTo>
                  <a:lnTo>
                    <a:pt x="2258872" y="696112"/>
                  </a:lnTo>
                  <a:lnTo>
                    <a:pt x="2279091" y="707542"/>
                  </a:lnTo>
                  <a:lnTo>
                    <a:pt x="2300503" y="715162"/>
                  </a:lnTo>
                  <a:lnTo>
                    <a:pt x="2323960" y="722782"/>
                  </a:lnTo>
                  <a:lnTo>
                    <a:pt x="2350312" y="730402"/>
                  </a:lnTo>
                  <a:lnTo>
                    <a:pt x="2366226" y="734212"/>
                  </a:lnTo>
                  <a:lnTo>
                    <a:pt x="2383688" y="738022"/>
                  </a:lnTo>
                  <a:lnTo>
                    <a:pt x="2400998" y="743102"/>
                  </a:lnTo>
                  <a:lnTo>
                    <a:pt x="2416479" y="746912"/>
                  </a:lnTo>
                  <a:lnTo>
                    <a:pt x="2459634" y="768502"/>
                  </a:lnTo>
                  <a:lnTo>
                    <a:pt x="2503703" y="787552"/>
                  </a:lnTo>
                  <a:lnTo>
                    <a:pt x="2547734" y="804062"/>
                  </a:lnTo>
                  <a:lnTo>
                    <a:pt x="2590736" y="816762"/>
                  </a:lnTo>
                  <a:lnTo>
                    <a:pt x="2631744" y="828192"/>
                  </a:lnTo>
                  <a:lnTo>
                    <a:pt x="2669248" y="840892"/>
                  </a:lnTo>
                  <a:lnTo>
                    <a:pt x="2706992" y="851052"/>
                  </a:lnTo>
                  <a:lnTo>
                    <a:pt x="2746375" y="858672"/>
                  </a:lnTo>
                  <a:lnTo>
                    <a:pt x="2788716" y="863752"/>
                  </a:lnTo>
                  <a:lnTo>
                    <a:pt x="2800718" y="863752"/>
                  </a:lnTo>
                  <a:lnTo>
                    <a:pt x="2813951" y="865022"/>
                  </a:lnTo>
                  <a:lnTo>
                    <a:pt x="2828239" y="865022"/>
                  </a:lnTo>
                  <a:lnTo>
                    <a:pt x="2843453" y="863752"/>
                  </a:lnTo>
                  <a:lnTo>
                    <a:pt x="2861665" y="863752"/>
                  </a:lnTo>
                  <a:lnTo>
                    <a:pt x="2878607" y="862482"/>
                  </a:lnTo>
                  <a:lnTo>
                    <a:pt x="2894355" y="862482"/>
                  </a:lnTo>
                  <a:lnTo>
                    <a:pt x="2908985" y="865022"/>
                  </a:lnTo>
                  <a:lnTo>
                    <a:pt x="2950667" y="871372"/>
                  </a:lnTo>
                  <a:lnTo>
                    <a:pt x="2996133" y="872642"/>
                  </a:lnTo>
                  <a:lnTo>
                    <a:pt x="3044279" y="872642"/>
                  </a:lnTo>
                  <a:lnTo>
                    <a:pt x="3094024" y="868832"/>
                  </a:lnTo>
                  <a:lnTo>
                    <a:pt x="3117240" y="867562"/>
                  </a:lnTo>
                  <a:lnTo>
                    <a:pt x="3165525" y="862482"/>
                  </a:lnTo>
                  <a:lnTo>
                    <a:pt x="3191941" y="858672"/>
                  </a:lnTo>
                  <a:lnTo>
                    <a:pt x="3203206" y="858672"/>
                  </a:lnTo>
                  <a:lnTo>
                    <a:pt x="3213976" y="857402"/>
                  </a:lnTo>
                  <a:lnTo>
                    <a:pt x="3223806" y="858672"/>
                  </a:lnTo>
                  <a:lnTo>
                    <a:pt x="3232200" y="859942"/>
                  </a:lnTo>
                  <a:lnTo>
                    <a:pt x="3247580" y="857402"/>
                  </a:lnTo>
                  <a:lnTo>
                    <a:pt x="3277692" y="857402"/>
                  </a:lnTo>
                  <a:lnTo>
                    <a:pt x="3293414" y="854862"/>
                  </a:lnTo>
                  <a:lnTo>
                    <a:pt x="3304324" y="853592"/>
                  </a:lnTo>
                  <a:lnTo>
                    <a:pt x="3309505" y="852322"/>
                  </a:lnTo>
                  <a:lnTo>
                    <a:pt x="3325063" y="848512"/>
                  </a:lnTo>
                  <a:lnTo>
                    <a:pt x="3335959" y="845972"/>
                  </a:lnTo>
                  <a:lnTo>
                    <a:pt x="3355416" y="840892"/>
                  </a:lnTo>
                  <a:lnTo>
                    <a:pt x="3373475" y="837082"/>
                  </a:lnTo>
                  <a:lnTo>
                    <a:pt x="3391128" y="834542"/>
                  </a:lnTo>
                  <a:lnTo>
                    <a:pt x="3409365" y="834542"/>
                  </a:lnTo>
                  <a:lnTo>
                    <a:pt x="3417316" y="837082"/>
                  </a:lnTo>
                  <a:lnTo>
                    <a:pt x="3435286" y="838352"/>
                  </a:lnTo>
                  <a:lnTo>
                    <a:pt x="3443147" y="839622"/>
                  </a:lnTo>
                  <a:lnTo>
                    <a:pt x="3454895" y="838352"/>
                  </a:lnTo>
                  <a:lnTo>
                    <a:pt x="3466706" y="838352"/>
                  </a:lnTo>
                  <a:lnTo>
                    <a:pt x="3479190" y="839622"/>
                  </a:lnTo>
                  <a:lnTo>
                    <a:pt x="3492931" y="842162"/>
                  </a:lnTo>
                  <a:lnTo>
                    <a:pt x="3505657" y="840892"/>
                  </a:lnTo>
                  <a:lnTo>
                    <a:pt x="3519894" y="838352"/>
                  </a:lnTo>
                  <a:lnTo>
                    <a:pt x="3535222" y="835812"/>
                  </a:lnTo>
                  <a:lnTo>
                    <a:pt x="3551224" y="832002"/>
                  </a:lnTo>
                  <a:lnTo>
                    <a:pt x="3578771" y="828192"/>
                  </a:lnTo>
                  <a:lnTo>
                    <a:pt x="3606381" y="825652"/>
                  </a:lnTo>
                  <a:lnTo>
                    <a:pt x="3634130" y="825652"/>
                  </a:lnTo>
                  <a:lnTo>
                    <a:pt x="3662095" y="830732"/>
                  </a:lnTo>
                  <a:lnTo>
                    <a:pt x="3670731" y="833272"/>
                  </a:lnTo>
                  <a:lnTo>
                    <a:pt x="3677208" y="829462"/>
                  </a:lnTo>
                  <a:lnTo>
                    <a:pt x="3680764" y="835812"/>
                  </a:lnTo>
                  <a:lnTo>
                    <a:pt x="3709390" y="840892"/>
                  </a:lnTo>
                  <a:lnTo>
                    <a:pt x="3738956" y="843432"/>
                  </a:lnTo>
                  <a:lnTo>
                    <a:pt x="3769296" y="842162"/>
                  </a:lnTo>
                  <a:lnTo>
                    <a:pt x="3800271" y="837082"/>
                  </a:lnTo>
                  <a:lnTo>
                    <a:pt x="3821163" y="830732"/>
                  </a:lnTo>
                  <a:lnTo>
                    <a:pt x="3826179" y="829462"/>
                  </a:lnTo>
                  <a:lnTo>
                    <a:pt x="3836200" y="826922"/>
                  </a:lnTo>
                  <a:lnTo>
                    <a:pt x="3841204" y="825652"/>
                  </a:lnTo>
                  <a:lnTo>
                    <a:pt x="3859860" y="820572"/>
                  </a:lnTo>
                  <a:lnTo>
                    <a:pt x="3876598" y="816762"/>
                  </a:lnTo>
                  <a:lnTo>
                    <a:pt x="3894531" y="816762"/>
                  </a:lnTo>
                  <a:lnTo>
                    <a:pt x="3911904" y="815492"/>
                  </a:lnTo>
                  <a:lnTo>
                    <a:pt x="3947210" y="815492"/>
                  </a:lnTo>
                  <a:lnTo>
                    <a:pt x="3993972" y="802792"/>
                  </a:lnTo>
                  <a:lnTo>
                    <a:pt x="4025722" y="786282"/>
                  </a:lnTo>
                  <a:lnTo>
                    <a:pt x="4034040" y="783742"/>
                  </a:lnTo>
                  <a:lnTo>
                    <a:pt x="4041571" y="785012"/>
                  </a:lnTo>
                  <a:lnTo>
                    <a:pt x="4046004" y="783742"/>
                  </a:lnTo>
                  <a:lnTo>
                    <a:pt x="4059288" y="779932"/>
                  </a:lnTo>
                  <a:lnTo>
                    <a:pt x="4079722" y="774852"/>
                  </a:lnTo>
                  <a:lnTo>
                    <a:pt x="4100715" y="771042"/>
                  </a:lnTo>
                  <a:lnTo>
                    <a:pt x="4138638" y="768502"/>
                  </a:lnTo>
                  <a:lnTo>
                    <a:pt x="4156557" y="763422"/>
                  </a:lnTo>
                  <a:lnTo>
                    <a:pt x="4173690" y="757072"/>
                  </a:lnTo>
                  <a:lnTo>
                    <a:pt x="4189907" y="751992"/>
                  </a:lnTo>
                  <a:lnTo>
                    <a:pt x="4199509" y="748182"/>
                  </a:lnTo>
                  <a:lnTo>
                    <a:pt x="4209656" y="745642"/>
                  </a:lnTo>
                  <a:lnTo>
                    <a:pt x="4219803" y="741832"/>
                  </a:lnTo>
                  <a:lnTo>
                    <a:pt x="4229405" y="738022"/>
                  </a:lnTo>
                  <a:lnTo>
                    <a:pt x="4241203" y="735482"/>
                  </a:lnTo>
                  <a:lnTo>
                    <a:pt x="4265879" y="727862"/>
                  </a:lnTo>
                  <a:lnTo>
                    <a:pt x="4337736" y="712622"/>
                  </a:lnTo>
                  <a:lnTo>
                    <a:pt x="4365676" y="702462"/>
                  </a:lnTo>
                  <a:lnTo>
                    <a:pt x="4392854" y="689762"/>
                  </a:lnTo>
                  <a:lnTo>
                    <a:pt x="4402988" y="684682"/>
                  </a:lnTo>
                  <a:lnTo>
                    <a:pt x="4427004" y="677062"/>
                  </a:lnTo>
                  <a:lnTo>
                    <a:pt x="4437558" y="671982"/>
                  </a:lnTo>
                  <a:lnTo>
                    <a:pt x="4456862" y="665632"/>
                  </a:lnTo>
                  <a:lnTo>
                    <a:pt x="4473727" y="658012"/>
                  </a:lnTo>
                  <a:lnTo>
                    <a:pt x="4489780" y="649122"/>
                  </a:lnTo>
                  <a:lnTo>
                    <a:pt x="4506646" y="640232"/>
                  </a:lnTo>
                  <a:lnTo>
                    <a:pt x="4530395" y="624992"/>
                  </a:lnTo>
                  <a:lnTo>
                    <a:pt x="4575708" y="581812"/>
                  </a:lnTo>
                  <a:lnTo>
                    <a:pt x="4613961" y="537362"/>
                  </a:lnTo>
                  <a:lnTo>
                    <a:pt x="4621098" y="527202"/>
                  </a:lnTo>
                  <a:lnTo>
                    <a:pt x="4630128" y="515772"/>
                  </a:lnTo>
                  <a:lnTo>
                    <a:pt x="4650664" y="490372"/>
                  </a:lnTo>
                  <a:lnTo>
                    <a:pt x="4676457" y="459892"/>
                  </a:lnTo>
                  <a:lnTo>
                    <a:pt x="4705439" y="431952"/>
                  </a:lnTo>
                  <a:lnTo>
                    <a:pt x="4767250" y="376072"/>
                  </a:lnTo>
                  <a:lnTo>
                    <a:pt x="4778222" y="364642"/>
                  </a:lnTo>
                  <a:lnTo>
                    <a:pt x="4790071" y="353212"/>
                  </a:lnTo>
                  <a:lnTo>
                    <a:pt x="4802022" y="343052"/>
                  </a:lnTo>
                  <a:lnTo>
                    <a:pt x="4813351" y="332892"/>
                  </a:lnTo>
                  <a:lnTo>
                    <a:pt x="4842954" y="311302"/>
                  </a:lnTo>
                  <a:lnTo>
                    <a:pt x="4875644" y="294792"/>
                  </a:lnTo>
                  <a:lnTo>
                    <a:pt x="4911585" y="280822"/>
                  </a:lnTo>
                  <a:lnTo>
                    <a:pt x="4942256" y="270662"/>
                  </a:lnTo>
                  <a:lnTo>
                    <a:pt x="4942256" y="250342"/>
                  </a:lnTo>
                  <a:close/>
                </a:path>
              </a:pathLst>
            </a:custGeom>
            <a:solidFill>
              <a:srgbClr val="ADC1A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-1"/>
            <a:ext cx="18288000" cy="1028700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891643" y="0"/>
            <a:ext cx="5396293" cy="10286998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895657" y="1980419"/>
            <a:ext cx="10322560" cy="709777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2865"/>
              </a:lnSpc>
              <a:spcBef>
                <a:spcPts val="95"/>
              </a:spcBef>
            </a:pPr>
            <a:r>
              <a:rPr sz="2400" b="1" spc="-100" dirty="0">
                <a:solidFill>
                  <a:srgbClr val="17502B"/>
                </a:solidFill>
                <a:latin typeface="Verdana"/>
                <a:cs typeface="Verdana"/>
              </a:rPr>
              <a:t>Description:</a:t>
            </a:r>
            <a:endParaRPr sz="2400" dirty="0">
              <a:latin typeface="Verdana"/>
              <a:cs typeface="Verdana"/>
            </a:endParaRPr>
          </a:p>
          <a:p>
            <a:pPr marL="12700" marR="170180">
              <a:lnSpc>
                <a:spcPts val="2850"/>
              </a:lnSpc>
              <a:spcBef>
                <a:spcPts val="105"/>
              </a:spcBef>
            </a:pPr>
            <a:r>
              <a:rPr sz="2400" spc="-100" dirty="0">
                <a:solidFill>
                  <a:srgbClr val="17502B"/>
                </a:solidFill>
                <a:latin typeface="Verdana"/>
                <a:cs typeface="Verdana"/>
              </a:rPr>
              <a:t>Trash</a:t>
            </a:r>
            <a:r>
              <a:rPr sz="2400" spc="-16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35" dirty="0">
                <a:solidFill>
                  <a:srgbClr val="17502B"/>
                </a:solidFill>
                <a:latin typeface="Verdana"/>
                <a:cs typeface="Verdana"/>
              </a:rPr>
              <a:t>Soccer</a:t>
            </a:r>
            <a:r>
              <a:rPr sz="2400" spc="-16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dirty="0">
                <a:solidFill>
                  <a:srgbClr val="17502B"/>
                </a:solidFill>
                <a:latin typeface="Verdana"/>
                <a:cs typeface="Verdana"/>
              </a:rPr>
              <a:t>o</a:t>
            </a:r>
            <a:r>
              <a:rPr sz="2400" spc="75" dirty="0">
                <a:solidFill>
                  <a:srgbClr val="17502B"/>
                </a:solidFill>
                <a:latin typeface="Verdana"/>
                <a:cs typeface="Verdana"/>
              </a:rPr>
              <a:t>  </a:t>
            </a:r>
            <a:r>
              <a:rPr sz="2400" spc="-70" dirty="0">
                <a:solidFill>
                  <a:srgbClr val="17502B"/>
                </a:solidFill>
                <a:latin typeface="Verdana"/>
                <a:cs typeface="Verdana"/>
              </a:rPr>
              <a:t>ers</a:t>
            </a:r>
            <a:r>
              <a:rPr sz="2400" spc="-16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70" dirty="0">
                <a:solidFill>
                  <a:srgbClr val="17502B"/>
                </a:solidFill>
                <a:latin typeface="Verdana"/>
                <a:cs typeface="Verdana"/>
              </a:rPr>
              <a:t>a</a:t>
            </a:r>
            <a:r>
              <a:rPr sz="2400" spc="-16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55" dirty="0">
                <a:solidFill>
                  <a:srgbClr val="17502B"/>
                </a:solidFill>
                <a:latin typeface="Verdana"/>
                <a:cs typeface="Verdana"/>
              </a:rPr>
              <a:t>unique</a:t>
            </a:r>
            <a:r>
              <a:rPr sz="2400" spc="-16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55" dirty="0">
                <a:solidFill>
                  <a:srgbClr val="17502B"/>
                </a:solidFill>
                <a:latin typeface="Verdana"/>
                <a:cs typeface="Verdana"/>
              </a:rPr>
              <a:t>twist</a:t>
            </a:r>
            <a:r>
              <a:rPr sz="2400" spc="-16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60" dirty="0">
                <a:solidFill>
                  <a:srgbClr val="17502B"/>
                </a:solidFill>
                <a:latin typeface="Verdana"/>
                <a:cs typeface="Verdana"/>
              </a:rPr>
              <a:t>on</a:t>
            </a:r>
            <a:r>
              <a:rPr sz="2400" spc="-16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25" dirty="0">
                <a:solidFill>
                  <a:srgbClr val="17502B"/>
                </a:solidFill>
                <a:latin typeface="Verdana"/>
                <a:cs typeface="Verdana"/>
              </a:rPr>
              <a:t>traditional</a:t>
            </a:r>
            <a:r>
              <a:rPr sz="2400" spc="-16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30" dirty="0">
                <a:solidFill>
                  <a:srgbClr val="17502B"/>
                </a:solidFill>
                <a:latin typeface="Verdana"/>
                <a:cs typeface="Verdana"/>
              </a:rPr>
              <a:t>soccer</a:t>
            </a:r>
            <a:r>
              <a:rPr sz="2400" spc="-16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20" dirty="0">
                <a:solidFill>
                  <a:srgbClr val="17502B"/>
                </a:solidFill>
                <a:latin typeface="Verdana"/>
                <a:cs typeface="Verdana"/>
              </a:rPr>
              <a:t>gameplay</a:t>
            </a:r>
            <a:r>
              <a:rPr sz="2400" spc="-16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25" dirty="0">
                <a:solidFill>
                  <a:srgbClr val="17502B"/>
                </a:solidFill>
                <a:latin typeface="Verdana"/>
                <a:cs typeface="Verdana"/>
              </a:rPr>
              <a:t>by </a:t>
            </a:r>
            <a:r>
              <a:rPr sz="2400" spc="-30" dirty="0">
                <a:solidFill>
                  <a:srgbClr val="17502B"/>
                </a:solidFill>
                <a:latin typeface="Verdana"/>
                <a:cs typeface="Verdana"/>
              </a:rPr>
              <a:t>incorporating</a:t>
            </a:r>
            <a:r>
              <a:rPr sz="2400" spc="-14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70" dirty="0">
                <a:solidFill>
                  <a:srgbClr val="17502B"/>
                </a:solidFill>
                <a:latin typeface="Verdana"/>
                <a:cs typeface="Verdana"/>
              </a:rPr>
              <a:t>elements</a:t>
            </a:r>
            <a:r>
              <a:rPr sz="2400" spc="-13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dirty="0">
                <a:solidFill>
                  <a:srgbClr val="17502B"/>
                </a:solidFill>
                <a:latin typeface="Verdana"/>
                <a:cs typeface="Verdana"/>
              </a:rPr>
              <a:t>of</a:t>
            </a:r>
            <a:r>
              <a:rPr sz="2400" spc="-13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50" dirty="0">
                <a:solidFill>
                  <a:srgbClr val="17502B"/>
                </a:solidFill>
                <a:latin typeface="Verdana"/>
                <a:cs typeface="Verdana"/>
              </a:rPr>
              <a:t>waste</a:t>
            </a:r>
            <a:r>
              <a:rPr sz="2400" spc="-13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50" dirty="0">
                <a:solidFill>
                  <a:srgbClr val="17502B"/>
                </a:solidFill>
                <a:latin typeface="Verdana"/>
                <a:cs typeface="Verdana"/>
              </a:rPr>
              <a:t>management</a:t>
            </a:r>
            <a:r>
              <a:rPr sz="2400" spc="-13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dirty="0">
                <a:solidFill>
                  <a:srgbClr val="17502B"/>
                </a:solidFill>
                <a:latin typeface="Verdana"/>
                <a:cs typeface="Verdana"/>
              </a:rPr>
              <a:t>and</a:t>
            </a:r>
            <a:r>
              <a:rPr sz="2400" spc="-13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10" dirty="0">
                <a:solidFill>
                  <a:srgbClr val="17502B"/>
                </a:solidFill>
                <a:latin typeface="Verdana"/>
                <a:cs typeface="Verdana"/>
              </a:rPr>
              <a:t>environmental</a:t>
            </a:r>
            <a:endParaRPr sz="2400" dirty="0">
              <a:latin typeface="Verdana"/>
              <a:cs typeface="Verdana"/>
            </a:endParaRPr>
          </a:p>
          <a:p>
            <a:pPr marL="12700" marR="60960">
              <a:lnSpc>
                <a:spcPts val="2850"/>
              </a:lnSpc>
              <a:spcBef>
                <a:spcPts val="75"/>
              </a:spcBef>
            </a:pPr>
            <a:r>
              <a:rPr sz="2400" spc="-55" dirty="0">
                <a:solidFill>
                  <a:srgbClr val="17502B"/>
                </a:solidFill>
                <a:latin typeface="Verdana"/>
                <a:cs typeface="Verdana"/>
              </a:rPr>
              <a:t>conservation.</a:t>
            </a:r>
            <a:r>
              <a:rPr sz="2400" spc="-13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40" dirty="0">
                <a:solidFill>
                  <a:srgbClr val="17502B"/>
                </a:solidFill>
                <a:latin typeface="Verdana"/>
                <a:cs typeface="Verdana"/>
              </a:rPr>
              <a:t>Players</a:t>
            </a:r>
            <a:r>
              <a:rPr sz="2400" spc="-13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dirty="0">
                <a:solidFill>
                  <a:srgbClr val="17502B"/>
                </a:solidFill>
                <a:latin typeface="Verdana"/>
                <a:cs typeface="Verdana"/>
              </a:rPr>
              <a:t>engage</a:t>
            </a:r>
            <a:r>
              <a:rPr sz="2400" spc="-13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60" dirty="0">
                <a:solidFill>
                  <a:srgbClr val="17502B"/>
                </a:solidFill>
                <a:latin typeface="Verdana"/>
                <a:cs typeface="Verdana"/>
              </a:rPr>
              <a:t>in</a:t>
            </a:r>
            <a:r>
              <a:rPr sz="2400" spc="-13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50" dirty="0">
                <a:solidFill>
                  <a:srgbClr val="17502B"/>
                </a:solidFill>
                <a:latin typeface="Verdana"/>
                <a:cs typeface="Verdana"/>
              </a:rPr>
              <a:t>fast-</a:t>
            </a:r>
            <a:r>
              <a:rPr sz="2400" dirty="0">
                <a:solidFill>
                  <a:srgbClr val="17502B"/>
                </a:solidFill>
                <a:latin typeface="Verdana"/>
                <a:cs typeface="Verdana"/>
              </a:rPr>
              <a:t>paced</a:t>
            </a:r>
            <a:r>
              <a:rPr sz="2400" spc="-13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55" dirty="0">
                <a:solidFill>
                  <a:srgbClr val="17502B"/>
                </a:solidFill>
                <a:latin typeface="Verdana"/>
                <a:cs typeface="Verdana"/>
              </a:rPr>
              <a:t>matches</a:t>
            </a:r>
            <a:r>
              <a:rPr sz="2400" spc="-13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50" dirty="0">
                <a:solidFill>
                  <a:srgbClr val="17502B"/>
                </a:solidFill>
                <a:latin typeface="Verdana"/>
                <a:cs typeface="Verdana"/>
              </a:rPr>
              <a:t>using</a:t>
            </a:r>
            <a:r>
              <a:rPr sz="2400" spc="-13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65" dirty="0">
                <a:solidFill>
                  <a:srgbClr val="17502B"/>
                </a:solidFill>
                <a:latin typeface="Verdana"/>
                <a:cs typeface="Verdana"/>
              </a:rPr>
              <a:t>trash</a:t>
            </a:r>
            <a:r>
              <a:rPr sz="2400" spc="-13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20" dirty="0">
                <a:solidFill>
                  <a:srgbClr val="17502B"/>
                </a:solidFill>
                <a:latin typeface="Verdana"/>
                <a:cs typeface="Verdana"/>
              </a:rPr>
              <a:t>cans </a:t>
            </a:r>
            <a:r>
              <a:rPr sz="2400" dirty="0">
                <a:solidFill>
                  <a:srgbClr val="17502B"/>
                </a:solidFill>
                <a:latin typeface="Verdana"/>
                <a:cs typeface="Verdana"/>
              </a:rPr>
              <a:t>as</a:t>
            </a:r>
            <a:r>
              <a:rPr sz="2400" spc="-17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dirty="0">
                <a:solidFill>
                  <a:srgbClr val="17502B"/>
                </a:solidFill>
                <a:latin typeface="Verdana"/>
                <a:cs typeface="Verdana"/>
              </a:rPr>
              <a:t>goal</a:t>
            </a:r>
            <a:r>
              <a:rPr sz="2400" spc="-17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75" dirty="0">
                <a:solidFill>
                  <a:srgbClr val="17502B"/>
                </a:solidFill>
                <a:latin typeface="Verdana"/>
                <a:cs typeface="Verdana"/>
              </a:rPr>
              <a:t>posts,</a:t>
            </a:r>
            <a:r>
              <a:rPr sz="2400" spc="-17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35" dirty="0">
                <a:solidFill>
                  <a:srgbClr val="17502B"/>
                </a:solidFill>
                <a:latin typeface="Verdana"/>
                <a:cs typeface="Verdana"/>
              </a:rPr>
              <a:t>competing</a:t>
            </a:r>
            <a:r>
              <a:rPr sz="2400" spc="-17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30" dirty="0">
                <a:solidFill>
                  <a:srgbClr val="17502B"/>
                </a:solidFill>
                <a:latin typeface="Verdana"/>
                <a:cs typeface="Verdana"/>
              </a:rPr>
              <a:t>both</a:t>
            </a:r>
            <a:r>
              <a:rPr sz="2400" spc="-17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lang="en-IN" sz="2400" spc="-60" dirty="0">
                <a:solidFill>
                  <a:srgbClr val="17502B"/>
                </a:solidFill>
                <a:latin typeface="Verdana"/>
                <a:cs typeface="Verdana"/>
              </a:rPr>
              <a:t>offline </a:t>
            </a:r>
            <a:r>
              <a:rPr sz="2400" dirty="0">
                <a:solidFill>
                  <a:srgbClr val="17502B"/>
                </a:solidFill>
                <a:latin typeface="Verdana"/>
                <a:cs typeface="Verdana"/>
              </a:rPr>
              <a:t>and</a:t>
            </a:r>
            <a:r>
              <a:rPr sz="2400" spc="-17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60" dirty="0">
                <a:solidFill>
                  <a:srgbClr val="17502B"/>
                </a:solidFill>
                <a:latin typeface="Verdana"/>
                <a:cs typeface="Verdana"/>
              </a:rPr>
              <a:t>online</a:t>
            </a:r>
            <a:r>
              <a:rPr sz="2400" spc="-17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20" dirty="0">
                <a:solidFill>
                  <a:srgbClr val="17502B"/>
                </a:solidFill>
                <a:latin typeface="Verdana"/>
                <a:cs typeface="Verdana"/>
              </a:rPr>
              <a:t>to</a:t>
            </a:r>
            <a:r>
              <a:rPr sz="2400" spc="-17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45" dirty="0">
                <a:solidFill>
                  <a:srgbClr val="17502B"/>
                </a:solidFill>
                <a:latin typeface="Verdana"/>
                <a:cs typeface="Verdana"/>
              </a:rPr>
              <a:t>score</a:t>
            </a:r>
            <a:r>
              <a:rPr sz="2400" spc="-17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10" dirty="0">
                <a:solidFill>
                  <a:srgbClr val="17502B"/>
                </a:solidFill>
                <a:latin typeface="Verdana"/>
                <a:cs typeface="Verdana"/>
              </a:rPr>
              <a:t>goals</a:t>
            </a:r>
            <a:r>
              <a:rPr sz="2400" spc="-17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25" dirty="0">
                <a:solidFill>
                  <a:srgbClr val="17502B"/>
                </a:solidFill>
                <a:latin typeface="Verdana"/>
                <a:cs typeface="Verdana"/>
              </a:rPr>
              <a:t>and </a:t>
            </a:r>
            <a:r>
              <a:rPr sz="2400" spc="-50" dirty="0">
                <a:solidFill>
                  <a:srgbClr val="17502B"/>
                </a:solidFill>
                <a:latin typeface="Verdana"/>
                <a:cs typeface="Verdana"/>
              </a:rPr>
              <a:t>emerge</a:t>
            </a:r>
            <a:r>
              <a:rPr sz="2400" spc="-14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65" dirty="0">
                <a:solidFill>
                  <a:srgbClr val="17502B"/>
                </a:solidFill>
                <a:latin typeface="Verdana"/>
                <a:cs typeface="Verdana"/>
              </a:rPr>
              <a:t>victorious.</a:t>
            </a:r>
            <a:r>
              <a:rPr sz="2400" spc="-13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90" dirty="0">
                <a:solidFill>
                  <a:srgbClr val="17502B"/>
                </a:solidFill>
                <a:latin typeface="Verdana"/>
                <a:cs typeface="Verdana"/>
              </a:rPr>
              <a:t>The</a:t>
            </a:r>
            <a:r>
              <a:rPr sz="2400" spc="-14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30" dirty="0">
                <a:solidFill>
                  <a:srgbClr val="17502B"/>
                </a:solidFill>
                <a:latin typeface="Verdana"/>
                <a:cs typeface="Verdana"/>
              </a:rPr>
              <a:t>Game</a:t>
            </a:r>
            <a:r>
              <a:rPr sz="2400" spc="-13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50" dirty="0">
                <a:solidFill>
                  <a:srgbClr val="17502B"/>
                </a:solidFill>
                <a:latin typeface="Verdana"/>
                <a:cs typeface="Verdana"/>
              </a:rPr>
              <a:t>has</a:t>
            </a:r>
            <a:r>
              <a:rPr sz="2400" spc="-14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55" dirty="0">
                <a:solidFill>
                  <a:srgbClr val="17502B"/>
                </a:solidFill>
                <a:latin typeface="Verdana"/>
                <a:cs typeface="Verdana"/>
              </a:rPr>
              <a:t>been</a:t>
            </a:r>
            <a:r>
              <a:rPr sz="2400" spc="-13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30" dirty="0">
                <a:solidFill>
                  <a:srgbClr val="17502B"/>
                </a:solidFill>
                <a:latin typeface="Verdana"/>
                <a:cs typeface="Verdana"/>
              </a:rPr>
              <a:t>developed</a:t>
            </a:r>
            <a:r>
              <a:rPr sz="2400" spc="-14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50" dirty="0">
                <a:solidFill>
                  <a:srgbClr val="17502B"/>
                </a:solidFill>
                <a:latin typeface="Verdana"/>
                <a:cs typeface="Verdana"/>
              </a:rPr>
              <a:t>using</a:t>
            </a:r>
            <a:r>
              <a:rPr sz="2400" spc="-13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dirty="0">
                <a:solidFill>
                  <a:srgbClr val="17502B"/>
                </a:solidFill>
                <a:latin typeface="Verdana"/>
                <a:cs typeface="Verdana"/>
              </a:rPr>
              <a:t>Javascrit</a:t>
            </a:r>
            <a:r>
              <a:rPr sz="2400" spc="-14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25" dirty="0">
                <a:solidFill>
                  <a:srgbClr val="17502B"/>
                </a:solidFill>
                <a:latin typeface="Verdana"/>
                <a:cs typeface="Verdana"/>
              </a:rPr>
              <a:t>as</a:t>
            </a:r>
            <a:endParaRPr sz="2400" dirty="0">
              <a:latin typeface="Verdana"/>
              <a:cs typeface="Verdana"/>
            </a:endParaRPr>
          </a:p>
          <a:p>
            <a:pPr marL="12700" marR="1200150">
              <a:lnSpc>
                <a:spcPts val="2850"/>
              </a:lnSpc>
              <a:spcBef>
                <a:spcPts val="75"/>
              </a:spcBef>
            </a:pPr>
            <a:r>
              <a:rPr sz="2400" spc="-60" dirty="0">
                <a:solidFill>
                  <a:srgbClr val="17502B"/>
                </a:solidFill>
                <a:latin typeface="Verdana"/>
                <a:cs typeface="Verdana"/>
              </a:rPr>
              <a:t>the</a:t>
            </a:r>
            <a:r>
              <a:rPr sz="2400" spc="-15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45" dirty="0">
                <a:solidFill>
                  <a:srgbClr val="17502B"/>
                </a:solidFill>
                <a:latin typeface="Verdana"/>
                <a:cs typeface="Verdana"/>
              </a:rPr>
              <a:t>Programming</a:t>
            </a:r>
            <a:r>
              <a:rPr sz="2400" spc="-15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dirty="0">
                <a:solidFill>
                  <a:srgbClr val="17502B"/>
                </a:solidFill>
                <a:latin typeface="Verdana"/>
                <a:cs typeface="Verdana"/>
              </a:rPr>
              <a:t>Language</a:t>
            </a:r>
            <a:r>
              <a:rPr sz="2400" spc="-15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dirty="0">
                <a:solidFill>
                  <a:srgbClr val="17502B"/>
                </a:solidFill>
                <a:latin typeface="Verdana"/>
                <a:cs typeface="Verdana"/>
              </a:rPr>
              <a:t>and</a:t>
            </a:r>
            <a:r>
              <a:rPr sz="2400" spc="-15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60" dirty="0">
                <a:solidFill>
                  <a:srgbClr val="17502B"/>
                </a:solidFill>
                <a:latin typeface="Verdana"/>
                <a:cs typeface="Verdana"/>
              </a:rPr>
              <a:t>with</a:t>
            </a:r>
            <a:r>
              <a:rPr sz="2400" spc="-15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110" dirty="0">
                <a:solidFill>
                  <a:srgbClr val="17502B"/>
                </a:solidFill>
                <a:latin typeface="Verdana"/>
                <a:cs typeface="Verdana"/>
              </a:rPr>
              <a:t>node.js</a:t>
            </a:r>
            <a:r>
              <a:rPr sz="2400" spc="-15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20" dirty="0">
                <a:solidFill>
                  <a:srgbClr val="17502B"/>
                </a:solidFill>
                <a:latin typeface="Verdana"/>
                <a:cs typeface="Verdana"/>
              </a:rPr>
              <a:t>to</a:t>
            </a:r>
            <a:r>
              <a:rPr sz="2400" spc="-15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35" dirty="0">
                <a:solidFill>
                  <a:srgbClr val="17502B"/>
                </a:solidFill>
                <a:latin typeface="Verdana"/>
                <a:cs typeface="Verdana"/>
              </a:rPr>
              <a:t>enable</a:t>
            </a:r>
            <a:r>
              <a:rPr sz="2400" spc="-15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10" dirty="0">
                <a:solidFill>
                  <a:srgbClr val="17502B"/>
                </a:solidFill>
                <a:latin typeface="Verdana"/>
                <a:cs typeface="Verdana"/>
              </a:rPr>
              <a:t>online </a:t>
            </a:r>
            <a:r>
              <a:rPr sz="2400" spc="-35" dirty="0">
                <a:solidFill>
                  <a:srgbClr val="17502B"/>
                </a:solidFill>
                <a:latin typeface="Verdana"/>
                <a:cs typeface="Verdana"/>
              </a:rPr>
              <a:t>Mutiplayer</a:t>
            </a:r>
            <a:r>
              <a:rPr sz="2400" spc="-12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20" dirty="0">
                <a:solidFill>
                  <a:srgbClr val="17502B"/>
                </a:solidFill>
                <a:latin typeface="Verdana"/>
                <a:cs typeface="Verdana"/>
              </a:rPr>
              <a:t>mode.</a:t>
            </a:r>
            <a:endParaRPr sz="2400" dirty="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2740"/>
              </a:spcBef>
            </a:pPr>
            <a:endParaRPr sz="2400" dirty="0">
              <a:latin typeface="Verdana"/>
              <a:cs typeface="Verdana"/>
            </a:endParaRPr>
          </a:p>
          <a:p>
            <a:pPr marL="12700">
              <a:lnSpc>
                <a:spcPts val="2865"/>
              </a:lnSpc>
            </a:pPr>
            <a:r>
              <a:rPr sz="2400" b="1" spc="-165" dirty="0">
                <a:solidFill>
                  <a:srgbClr val="17502B"/>
                </a:solidFill>
                <a:latin typeface="Verdana"/>
                <a:cs typeface="Verdana"/>
              </a:rPr>
              <a:t>Game</a:t>
            </a:r>
            <a:r>
              <a:rPr sz="2400" b="1" spc="-5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b="1" spc="-170" dirty="0">
                <a:solidFill>
                  <a:srgbClr val="17502B"/>
                </a:solidFill>
                <a:latin typeface="Verdana"/>
                <a:cs typeface="Verdana"/>
              </a:rPr>
              <a:t>Mechanics</a:t>
            </a:r>
            <a:r>
              <a:rPr sz="2400" b="1" spc="-4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b="1" spc="-150" dirty="0">
                <a:solidFill>
                  <a:srgbClr val="17502B"/>
                </a:solidFill>
                <a:latin typeface="Verdana"/>
                <a:cs typeface="Verdana"/>
              </a:rPr>
              <a:t>and</a:t>
            </a:r>
            <a:r>
              <a:rPr sz="2400" b="1" spc="-4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b="1" spc="-95" dirty="0">
                <a:solidFill>
                  <a:srgbClr val="17502B"/>
                </a:solidFill>
                <a:latin typeface="Verdana"/>
                <a:cs typeface="Verdana"/>
              </a:rPr>
              <a:t>Objectives:</a:t>
            </a:r>
            <a:endParaRPr sz="2400" dirty="0">
              <a:latin typeface="Verdana"/>
              <a:cs typeface="Verdana"/>
            </a:endParaRPr>
          </a:p>
          <a:p>
            <a:pPr marL="12700">
              <a:lnSpc>
                <a:spcPts val="2865"/>
              </a:lnSpc>
            </a:pPr>
            <a:r>
              <a:rPr sz="2400" spc="-40" dirty="0">
                <a:solidFill>
                  <a:srgbClr val="17502B"/>
                </a:solidFill>
                <a:latin typeface="Verdana"/>
                <a:cs typeface="Verdana"/>
              </a:rPr>
              <a:t>Players</a:t>
            </a:r>
            <a:r>
              <a:rPr sz="2400" spc="-16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45" dirty="0">
                <a:solidFill>
                  <a:srgbClr val="17502B"/>
                </a:solidFill>
                <a:latin typeface="Verdana"/>
                <a:cs typeface="Verdana"/>
              </a:rPr>
              <a:t>control</a:t>
            </a:r>
            <a:r>
              <a:rPr sz="2400" spc="-16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25" dirty="0">
                <a:solidFill>
                  <a:srgbClr val="17502B"/>
                </a:solidFill>
                <a:latin typeface="Verdana"/>
                <a:cs typeface="Verdana"/>
              </a:rPr>
              <a:t>soccer</a:t>
            </a:r>
            <a:r>
              <a:rPr sz="2400" spc="-16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45" dirty="0">
                <a:solidFill>
                  <a:srgbClr val="17502B"/>
                </a:solidFill>
                <a:latin typeface="Verdana"/>
                <a:cs typeface="Verdana"/>
              </a:rPr>
              <a:t>players</a:t>
            </a:r>
            <a:r>
              <a:rPr sz="2400" spc="-16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20" dirty="0">
                <a:solidFill>
                  <a:srgbClr val="17502B"/>
                </a:solidFill>
                <a:latin typeface="Verdana"/>
                <a:cs typeface="Verdana"/>
              </a:rPr>
              <a:t>equipped</a:t>
            </a:r>
            <a:r>
              <a:rPr sz="2400" spc="-16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55" dirty="0">
                <a:solidFill>
                  <a:srgbClr val="17502B"/>
                </a:solidFill>
                <a:latin typeface="Verdana"/>
                <a:cs typeface="Verdana"/>
              </a:rPr>
              <a:t>with</a:t>
            </a:r>
            <a:r>
              <a:rPr sz="2400" spc="-16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65" dirty="0">
                <a:solidFill>
                  <a:srgbClr val="17502B"/>
                </a:solidFill>
                <a:latin typeface="Verdana"/>
                <a:cs typeface="Verdana"/>
              </a:rPr>
              <a:t>trash</a:t>
            </a:r>
            <a:r>
              <a:rPr sz="2400" spc="-16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30" dirty="0">
                <a:solidFill>
                  <a:srgbClr val="17502B"/>
                </a:solidFill>
                <a:latin typeface="Verdana"/>
                <a:cs typeface="Verdana"/>
              </a:rPr>
              <a:t>cans</a:t>
            </a:r>
            <a:r>
              <a:rPr sz="2400" spc="-16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dirty="0">
                <a:solidFill>
                  <a:srgbClr val="17502B"/>
                </a:solidFill>
                <a:latin typeface="Verdana"/>
                <a:cs typeface="Verdana"/>
              </a:rPr>
              <a:t>as</a:t>
            </a:r>
            <a:r>
              <a:rPr sz="2400" spc="-16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10" dirty="0">
                <a:solidFill>
                  <a:srgbClr val="17502B"/>
                </a:solidFill>
                <a:latin typeface="Verdana"/>
                <a:cs typeface="Verdana"/>
              </a:rPr>
              <a:t>goal-</a:t>
            </a:r>
            <a:endParaRPr sz="2400" dirty="0">
              <a:latin typeface="Verdana"/>
              <a:cs typeface="Verdana"/>
            </a:endParaRPr>
          </a:p>
          <a:p>
            <a:pPr marL="12700" marR="570230">
              <a:lnSpc>
                <a:spcPts val="2850"/>
              </a:lnSpc>
              <a:spcBef>
                <a:spcPts val="165"/>
              </a:spcBef>
            </a:pPr>
            <a:r>
              <a:rPr sz="2400" spc="-25" dirty="0">
                <a:solidFill>
                  <a:srgbClr val="17502B"/>
                </a:solidFill>
                <a:latin typeface="Verdana"/>
                <a:cs typeface="Verdana"/>
              </a:rPr>
              <a:t>scoring</a:t>
            </a:r>
            <a:r>
              <a:rPr sz="2400" spc="-16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90" dirty="0">
                <a:solidFill>
                  <a:srgbClr val="17502B"/>
                </a:solidFill>
                <a:latin typeface="Verdana"/>
                <a:cs typeface="Verdana"/>
              </a:rPr>
              <a:t>instruments,</a:t>
            </a:r>
            <a:r>
              <a:rPr sz="2400" spc="-16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30" dirty="0">
                <a:solidFill>
                  <a:srgbClr val="17502B"/>
                </a:solidFill>
                <a:latin typeface="Verdana"/>
                <a:cs typeface="Verdana"/>
              </a:rPr>
              <a:t>aiming</a:t>
            </a:r>
            <a:r>
              <a:rPr sz="2400" spc="-16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20" dirty="0">
                <a:solidFill>
                  <a:srgbClr val="17502B"/>
                </a:solidFill>
                <a:latin typeface="Verdana"/>
                <a:cs typeface="Verdana"/>
              </a:rPr>
              <a:t>to</a:t>
            </a:r>
            <a:r>
              <a:rPr sz="2400" spc="-16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60" dirty="0">
                <a:solidFill>
                  <a:srgbClr val="17502B"/>
                </a:solidFill>
                <a:latin typeface="Verdana"/>
                <a:cs typeface="Verdana"/>
              </a:rPr>
              <a:t>outmaneuver</a:t>
            </a:r>
            <a:r>
              <a:rPr sz="2400" spc="-16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45" dirty="0">
                <a:solidFill>
                  <a:srgbClr val="17502B"/>
                </a:solidFill>
                <a:latin typeface="Verdana"/>
                <a:cs typeface="Verdana"/>
              </a:rPr>
              <a:t>opponents</a:t>
            </a:r>
            <a:r>
              <a:rPr sz="2400" spc="-16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dirty="0">
                <a:solidFill>
                  <a:srgbClr val="17502B"/>
                </a:solidFill>
                <a:latin typeface="Verdana"/>
                <a:cs typeface="Verdana"/>
              </a:rPr>
              <a:t>and</a:t>
            </a:r>
            <a:r>
              <a:rPr sz="2400" spc="-16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10" dirty="0">
                <a:solidFill>
                  <a:srgbClr val="17502B"/>
                </a:solidFill>
                <a:latin typeface="Verdana"/>
                <a:cs typeface="Verdana"/>
              </a:rPr>
              <a:t>score goals.</a:t>
            </a:r>
            <a:endParaRPr sz="2400" dirty="0">
              <a:latin typeface="Verdana"/>
              <a:cs typeface="Verdana"/>
            </a:endParaRPr>
          </a:p>
          <a:p>
            <a:pPr marL="12700">
              <a:lnSpc>
                <a:spcPts val="2760"/>
              </a:lnSpc>
            </a:pPr>
            <a:r>
              <a:rPr sz="2400" spc="-80" dirty="0">
                <a:solidFill>
                  <a:srgbClr val="17502B"/>
                </a:solidFill>
                <a:latin typeface="Verdana"/>
                <a:cs typeface="Verdana"/>
              </a:rPr>
              <a:t>The</a:t>
            </a:r>
            <a:r>
              <a:rPr sz="2400" spc="-16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35" dirty="0">
                <a:solidFill>
                  <a:srgbClr val="17502B"/>
                </a:solidFill>
                <a:latin typeface="Verdana"/>
                <a:cs typeface="Verdana"/>
              </a:rPr>
              <a:t>primary</a:t>
            </a:r>
            <a:r>
              <a:rPr sz="2400" spc="-15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45" dirty="0">
                <a:solidFill>
                  <a:srgbClr val="17502B"/>
                </a:solidFill>
                <a:latin typeface="Verdana"/>
                <a:cs typeface="Verdana"/>
              </a:rPr>
              <a:t>objective</a:t>
            </a:r>
            <a:r>
              <a:rPr sz="2400" spc="-16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65" dirty="0">
                <a:solidFill>
                  <a:srgbClr val="17502B"/>
                </a:solidFill>
                <a:latin typeface="Verdana"/>
                <a:cs typeface="Verdana"/>
              </a:rPr>
              <a:t>is</a:t>
            </a:r>
            <a:r>
              <a:rPr sz="2400" spc="-15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20" dirty="0">
                <a:solidFill>
                  <a:srgbClr val="17502B"/>
                </a:solidFill>
                <a:latin typeface="Verdana"/>
                <a:cs typeface="Verdana"/>
              </a:rPr>
              <a:t>to</a:t>
            </a:r>
            <a:r>
              <a:rPr sz="2400" spc="-15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35" dirty="0">
                <a:solidFill>
                  <a:srgbClr val="17502B"/>
                </a:solidFill>
                <a:latin typeface="Verdana"/>
                <a:cs typeface="Verdana"/>
              </a:rPr>
              <a:t>accumulate</a:t>
            </a:r>
            <a:r>
              <a:rPr sz="2400" spc="-16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40" dirty="0">
                <a:solidFill>
                  <a:srgbClr val="17502B"/>
                </a:solidFill>
                <a:latin typeface="Verdana"/>
                <a:cs typeface="Verdana"/>
              </a:rPr>
              <a:t>points</a:t>
            </a:r>
            <a:r>
              <a:rPr sz="2400" spc="-15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50" dirty="0">
                <a:solidFill>
                  <a:srgbClr val="17502B"/>
                </a:solidFill>
                <a:latin typeface="Verdana"/>
                <a:cs typeface="Verdana"/>
              </a:rPr>
              <a:t>by</a:t>
            </a:r>
            <a:r>
              <a:rPr sz="2400" spc="-15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55" dirty="0">
                <a:solidFill>
                  <a:srgbClr val="17502B"/>
                </a:solidFill>
                <a:latin typeface="Verdana"/>
                <a:cs typeface="Verdana"/>
              </a:rPr>
              <a:t>successfully</a:t>
            </a:r>
            <a:r>
              <a:rPr sz="2400" spc="-16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10" dirty="0">
                <a:solidFill>
                  <a:srgbClr val="17502B"/>
                </a:solidFill>
                <a:latin typeface="Verdana"/>
                <a:cs typeface="Verdana"/>
              </a:rPr>
              <a:t>kicking</a:t>
            </a:r>
            <a:endParaRPr sz="2400" dirty="0">
              <a:latin typeface="Verdana"/>
              <a:cs typeface="Verdana"/>
            </a:endParaRPr>
          </a:p>
          <a:p>
            <a:pPr marL="12700" marR="5080">
              <a:lnSpc>
                <a:spcPts val="2850"/>
              </a:lnSpc>
              <a:spcBef>
                <a:spcPts val="165"/>
              </a:spcBef>
            </a:pPr>
            <a:r>
              <a:rPr sz="2400" spc="-65" dirty="0">
                <a:solidFill>
                  <a:srgbClr val="17502B"/>
                </a:solidFill>
                <a:latin typeface="Verdana"/>
                <a:cs typeface="Verdana"/>
              </a:rPr>
              <a:t>trash</a:t>
            </a:r>
            <a:r>
              <a:rPr sz="2400" spc="-15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50" dirty="0">
                <a:solidFill>
                  <a:srgbClr val="17502B"/>
                </a:solidFill>
                <a:latin typeface="Verdana"/>
                <a:cs typeface="Verdana"/>
              </a:rPr>
              <a:t>into</a:t>
            </a:r>
            <a:r>
              <a:rPr sz="2400" spc="-15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70" dirty="0">
                <a:solidFill>
                  <a:srgbClr val="17502B"/>
                </a:solidFill>
                <a:latin typeface="Verdana"/>
                <a:cs typeface="Verdana"/>
              </a:rPr>
              <a:t>the</a:t>
            </a:r>
            <a:r>
              <a:rPr sz="2400" spc="-15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30" dirty="0">
                <a:solidFill>
                  <a:srgbClr val="17502B"/>
                </a:solidFill>
                <a:latin typeface="Verdana"/>
                <a:cs typeface="Verdana"/>
              </a:rPr>
              <a:t>opposing</a:t>
            </a:r>
            <a:r>
              <a:rPr sz="2400" spc="-14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75" dirty="0">
                <a:solidFill>
                  <a:srgbClr val="17502B"/>
                </a:solidFill>
                <a:latin typeface="Verdana"/>
                <a:cs typeface="Verdana"/>
              </a:rPr>
              <a:t>team's</a:t>
            </a:r>
            <a:r>
              <a:rPr sz="2400" spc="-15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dirty="0">
                <a:solidFill>
                  <a:srgbClr val="17502B"/>
                </a:solidFill>
                <a:latin typeface="Verdana"/>
                <a:cs typeface="Verdana"/>
              </a:rPr>
              <a:t>goal</a:t>
            </a:r>
            <a:r>
              <a:rPr sz="2400" spc="-15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60" dirty="0">
                <a:solidFill>
                  <a:srgbClr val="17502B"/>
                </a:solidFill>
                <a:latin typeface="Verdana"/>
                <a:cs typeface="Verdana"/>
              </a:rPr>
              <a:t>while</a:t>
            </a:r>
            <a:r>
              <a:rPr sz="2400" spc="-15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25" dirty="0">
                <a:solidFill>
                  <a:srgbClr val="17502B"/>
                </a:solidFill>
                <a:latin typeface="Verdana"/>
                <a:cs typeface="Verdana"/>
              </a:rPr>
              <a:t>defending</a:t>
            </a:r>
            <a:r>
              <a:rPr sz="2400" spc="-14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10" dirty="0">
                <a:solidFill>
                  <a:srgbClr val="17502B"/>
                </a:solidFill>
                <a:latin typeface="Verdana"/>
                <a:cs typeface="Verdana"/>
              </a:rPr>
              <a:t>against</a:t>
            </a:r>
            <a:r>
              <a:rPr sz="2400" spc="-15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10" dirty="0">
                <a:solidFill>
                  <a:srgbClr val="17502B"/>
                </a:solidFill>
                <a:latin typeface="Verdana"/>
                <a:cs typeface="Verdana"/>
              </a:rPr>
              <a:t>incoming shots.</a:t>
            </a:r>
            <a:endParaRPr sz="2400" dirty="0">
              <a:latin typeface="Verdana"/>
              <a:cs typeface="Verdana"/>
            </a:endParaRPr>
          </a:p>
          <a:p>
            <a:pPr marL="12700" marR="280670">
              <a:lnSpc>
                <a:spcPts val="2850"/>
              </a:lnSpc>
            </a:pPr>
            <a:r>
              <a:rPr sz="2400" spc="-30" dirty="0">
                <a:solidFill>
                  <a:srgbClr val="17502B"/>
                </a:solidFill>
                <a:latin typeface="Verdana"/>
                <a:cs typeface="Verdana"/>
              </a:rPr>
              <a:t>Large-</a:t>
            </a:r>
            <a:r>
              <a:rPr sz="2400" spc="-50" dirty="0">
                <a:solidFill>
                  <a:srgbClr val="17502B"/>
                </a:solidFill>
                <a:latin typeface="Verdana"/>
                <a:cs typeface="Verdana"/>
              </a:rPr>
              <a:t>sized</a:t>
            </a:r>
            <a:r>
              <a:rPr sz="2400" spc="-17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50" dirty="0">
                <a:solidFill>
                  <a:srgbClr val="17502B"/>
                </a:solidFill>
                <a:latin typeface="Verdana"/>
                <a:cs typeface="Verdana"/>
              </a:rPr>
              <a:t>dustbins</a:t>
            </a:r>
            <a:r>
              <a:rPr sz="2400" spc="-16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40" dirty="0">
                <a:solidFill>
                  <a:srgbClr val="17502B"/>
                </a:solidFill>
                <a:latin typeface="Verdana"/>
                <a:cs typeface="Verdana"/>
              </a:rPr>
              <a:t>serve</a:t>
            </a:r>
            <a:r>
              <a:rPr sz="2400" spc="-16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10" dirty="0">
                <a:solidFill>
                  <a:srgbClr val="17502B"/>
                </a:solidFill>
                <a:latin typeface="Verdana"/>
                <a:cs typeface="Verdana"/>
              </a:rPr>
              <a:t>as</a:t>
            </a:r>
            <a:r>
              <a:rPr sz="2400" spc="-16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dirty="0">
                <a:solidFill>
                  <a:srgbClr val="17502B"/>
                </a:solidFill>
                <a:latin typeface="Verdana"/>
                <a:cs typeface="Verdana"/>
              </a:rPr>
              <a:t>goal</a:t>
            </a:r>
            <a:r>
              <a:rPr sz="2400" spc="-16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75" dirty="0">
                <a:solidFill>
                  <a:srgbClr val="17502B"/>
                </a:solidFill>
                <a:latin typeface="Verdana"/>
                <a:cs typeface="Verdana"/>
              </a:rPr>
              <a:t>posts,</a:t>
            </a:r>
            <a:r>
              <a:rPr sz="2400" spc="-16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dirty="0">
                <a:solidFill>
                  <a:srgbClr val="17502B"/>
                </a:solidFill>
                <a:latin typeface="Verdana"/>
                <a:cs typeface="Verdana"/>
              </a:rPr>
              <a:t>adding</a:t>
            </a:r>
            <a:r>
              <a:rPr sz="2400" spc="-16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dirty="0">
                <a:solidFill>
                  <a:srgbClr val="17502B"/>
                </a:solidFill>
                <a:latin typeface="Verdana"/>
                <a:cs typeface="Verdana"/>
              </a:rPr>
              <a:t>an</a:t>
            </a:r>
            <a:r>
              <a:rPr sz="2400" spc="-17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25" dirty="0">
                <a:solidFill>
                  <a:srgbClr val="17502B"/>
                </a:solidFill>
                <a:latin typeface="Verdana"/>
                <a:cs typeface="Verdana"/>
              </a:rPr>
              <a:t>unconventional </a:t>
            </a:r>
            <a:r>
              <a:rPr sz="2400" dirty="0">
                <a:solidFill>
                  <a:srgbClr val="17502B"/>
                </a:solidFill>
                <a:latin typeface="Verdana"/>
                <a:cs typeface="Verdana"/>
              </a:rPr>
              <a:t>and</a:t>
            </a:r>
            <a:r>
              <a:rPr sz="2400" spc="-15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65" dirty="0">
                <a:solidFill>
                  <a:srgbClr val="17502B"/>
                </a:solidFill>
                <a:latin typeface="Verdana"/>
                <a:cs typeface="Verdana"/>
              </a:rPr>
              <a:t>environmentally</a:t>
            </a:r>
            <a:r>
              <a:rPr sz="2400" spc="-15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45" dirty="0">
                <a:solidFill>
                  <a:srgbClr val="17502B"/>
                </a:solidFill>
                <a:latin typeface="Verdana"/>
                <a:cs typeface="Verdana"/>
              </a:rPr>
              <a:t>conscious</a:t>
            </a:r>
            <a:r>
              <a:rPr sz="2400" spc="-15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55" dirty="0">
                <a:solidFill>
                  <a:srgbClr val="17502B"/>
                </a:solidFill>
                <a:latin typeface="Verdana"/>
                <a:cs typeface="Verdana"/>
              </a:rPr>
              <a:t>twist</a:t>
            </a:r>
            <a:r>
              <a:rPr sz="2400" spc="-15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20" dirty="0">
                <a:solidFill>
                  <a:srgbClr val="17502B"/>
                </a:solidFill>
                <a:latin typeface="Verdana"/>
                <a:cs typeface="Verdana"/>
              </a:rPr>
              <a:t>to</a:t>
            </a:r>
            <a:r>
              <a:rPr sz="2400" spc="-15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25" dirty="0">
                <a:solidFill>
                  <a:srgbClr val="17502B"/>
                </a:solidFill>
                <a:latin typeface="Verdana"/>
                <a:cs typeface="Verdana"/>
              </a:rPr>
              <a:t>traditional</a:t>
            </a:r>
            <a:r>
              <a:rPr sz="2400" spc="-15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30" dirty="0">
                <a:solidFill>
                  <a:srgbClr val="17502B"/>
                </a:solidFill>
                <a:latin typeface="Verdana"/>
                <a:cs typeface="Verdana"/>
              </a:rPr>
              <a:t>soccer</a:t>
            </a:r>
            <a:r>
              <a:rPr sz="2400" spc="-15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10" dirty="0">
                <a:solidFill>
                  <a:srgbClr val="17502B"/>
                </a:solidFill>
                <a:latin typeface="Verdana"/>
                <a:cs typeface="Verdana"/>
              </a:rPr>
              <a:t>matches.</a:t>
            </a:r>
            <a:endParaRPr sz="2400" dirty="0">
              <a:latin typeface="Verdana"/>
              <a:cs typeface="Verdan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40182" rIns="0" bIns="0" rtlCol="0">
            <a:spAutoFit/>
          </a:bodyPr>
          <a:lstStyle/>
          <a:p>
            <a:pPr marL="314325">
              <a:lnSpc>
                <a:spcPct val="100000"/>
              </a:lnSpc>
              <a:spcBef>
                <a:spcPts val="125"/>
              </a:spcBef>
            </a:pPr>
            <a:r>
              <a:rPr spc="475" dirty="0"/>
              <a:t>Can</a:t>
            </a:r>
            <a:r>
              <a:rPr spc="155" dirty="0"/>
              <a:t> </a:t>
            </a:r>
            <a:r>
              <a:rPr spc="490" dirty="0"/>
              <a:t>Clash</a:t>
            </a:r>
            <a:r>
              <a:rPr spc="160" dirty="0"/>
              <a:t> </a:t>
            </a:r>
            <a:r>
              <a:rPr spc="560" dirty="0"/>
              <a:t>Triumph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-1"/>
            <a:ext cx="18288000" cy="1028700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758231" y="0"/>
            <a:ext cx="6529768" cy="10286998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198319" y="556298"/>
            <a:ext cx="5792470" cy="7454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pc="475" dirty="0"/>
              <a:t>Can</a:t>
            </a:r>
            <a:r>
              <a:rPr spc="155" dirty="0"/>
              <a:t> </a:t>
            </a:r>
            <a:r>
              <a:rPr spc="490" dirty="0"/>
              <a:t>Clash</a:t>
            </a:r>
            <a:r>
              <a:rPr spc="160" dirty="0"/>
              <a:t> </a:t>
            </a:r>
            <a:r>
              <a:rPr spc="560" dirty="0"/>
              <a:t>Triumph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97670" y="1687625"/>
            <a:ext cx="7216775" cy="74780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50" b="1" spc="-125" dirty="0">
                <a:solidFill>
                  <a:srgbClr val="17502B"/>
                </a:solidFill>
                <a:latin typeface="Verdana"/>
                <a:cs typeface="Verdana"/>
              </a:rPr>
              <a:t>Features:</a:t>
            </a:r>
            <a:endParaRPr sz="2850" dirty="0">
              <a:latin typeface="Verdana"/>
              <a:cs typeface="Verdana"/>
            </a:endParaRPr>
          </a:p>
          <a:p>
            <a:pPr marL="12700" marR="46355">
              <a:lnSpc>
                <a:spcPct val="99700"/>
              </a:lnSpc>
              <a:spcBef>
                <a:spcPts val="2960"/>
              </a:spcBef>
            </a:pPr>
            <a:r>
              <a:rPr lang="en-IN" sz="2400" b="1" spc="-185" dirty="0">
                <a:solidFill>
                  <a:srgbClr val="17502B"/>
                </a:solidFill>
                <a:latin typeface="Verdana"/>
                <a:cs typeface="Verdana"/>
              </a:rPr>
              <a:t>Offline </a:t>
            </a:r>
            <a:r>
              <a:rPr sz="2400" b="1" spc="-140" dirty="0">
                <a:solidFill>
                  <a:srgbClr val="17502B"/>
                </a:solidFill>
                <a:latin typeface="Verdana"/>
                <a:cs typeface="Verdana"/>
              </a:rPr>
              <a:t>and</a:t>
            </a:r>
            <a:r>
              <a:rPr sz="2400" b="1" spc="-8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b="1" spc="-185" dirty="0">
                <a:solidFill>
                  <a:srgbClr val="17502B"/>
                </a:solidFill>
                <a:latin typeface="Verdana"/>
                <a:cs typeface="Verdana"/>
              </a:rPr>
              <a:t>Online</a:t>
            </a:r>
            <a:r>
              <a:rPr sz="2400" b="1" spc="-8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b="1" spc="-225" dirty="0">
                <a:solidFill>
                  <a:srgbClr val="17502B"/>
                </a:solidFill>
                <a:latin typeface="Verdana"/>
                <a:cs typeface="Verdana"/>
              </a:rPr>
              <a:t>Modes:</a:t>
            </a:r>
            <a:r>
              <a:rPr sz="2400" b="1" spc="-8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lang="en-US" sz="2400" b="1" spc="-8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100" dirty="0">
                <a:solidFill>
                  <a:srgbClr val="17502B"/>
                </a:solidFill>
                <a:latin typeface="Verdana"/>
                <a:cs typeface="Verdana"/>
              </a:rPr>
              <a:t>Trash</a:t>
            </a:r>
            <a:r>
              <a:rPr sz="2400" spc="-17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45" dirty="0">
                <a:solidFill>
                  <a:srgbClr val="17502B"/>
                </a:solidFill>
                <a:latin typeface="Verdana"/>
                <a:cs typeface="Verdana"/>
              </a:rPr>
              <a:t>Soccer</a:t>
            </a:r>
            <a:r>
              <a:rPr sz="2400" spc="-17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dirty="0">
                <a:solidFill>
                  <a:srgbClr val="17502B"/>
                </a:solidFill>
                <a:latin typeface="Verdana"/>
                <a:cs typeface="Verdana"/>
              </a:rPr>
              <a:t>o</a:t>
            </a:r>
            <a:r>
              <a:rPr sz="2400" spc="65" dirty="0">
                <a:solidFill>
                  <a:srgbClr val="17502B"/>
                </a:solidFill>
                <a:latin typeface="Verdana"/>
                <a:cs typeface="Verdana"/>
              </a:rPr>
              <a:t>  </a:t>
            </a:r>
            <a:r>
              <a:rPr sz="2400" spc="-25" dirty="0">
                <a:solidFill>
                  <a:srgbClr val="17502B"/>
                </a:solidFill>
                <a:latin typeface="Verdana"/>
                <a:cs typeface="Verdana"/>
              </a:rPr>
              <a:t>ers </a:t>
            </a:r>
            <a:r>
              <a:rPr sz="2400" spc="-45" dirty="0">
                <a:solidFill>
                  <a:srgbClr val="17502B"/>
                </a:solidFill>
                <a:latin typeface="Verdana"/>
                <a:cs typeface="Verdana"/>
              </a:rPr>
              <a:t>both</a:t>
            </a:r>
            <a:r>
              <a:rPr sz="2400" spc="-17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dirty="0">
                <a:solidFill>
                  <a:srgbClr val="17502B"/>
                </a:solidFill>
                <a:latin typeface="Verdana"/>
                <a:cs typeface="Verdana"/>
              </a:rPr>
              <a:t>o</a:t>
            </a:r>
            <a:r>
              <a:rPr sz="2400" spc="395" dirty="0">
                <a:solidFill>
                  <a:srgbClr val="17502B"/>
                </a:solidFill>
                <a:latin typeface="Verdana"/>
                <a:cs typeface="Verdana"/>
              </a:rPr>
              <a:t>  </a:t>
            </a:r>
            <a:r>
              <a:rPr sz="2400" spc="-55" dirty="0">
                <a:solidFill>
                  <a:srgbClr val="17502B"/>
                </a:solidFill>
                <a:latin typeface="Verdana"/>
                <a:cs typeface="Verdana"/>
              </a:rPr>
              <a:t>ine</a:t>
            </a:r>
            <a:r>
              <a:rPr sz="2400" spc="-16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dirty="0">
                <a:solidFill>
                  <a:srgbClr val="17502B"/>
                </a:solidFill>
                <a:latin typeface="Verdana"/>
                <a:cs typeface="Verdana"/>
              </a:rPr>
              <a:t>and</a:t>
            </a:r>
            <a:r>
              <a:rPr sz="2400" spc="-16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50" dirty="0">
                <a:solidFill>
                  <a:srgbClr val="17502B"/>
                </a:solidFill>
                <a:latin typeface="Verdana"/>
                <a:cs typeface="Verdana"/>
              </a:rPr>
              <a:t>online</a:t>
            </a:r>
            <a:r>
              <a:rPr sz="2400" spc="-17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20" dirty="0">
                <a:solidFill>
                  <a:srgbClr val="17502B"/>
                </a:solidFill>
                <a:latin typeface="Verdana"/>
                <a:cs typeface="Verdana"/>
              </a:rPr>
              <a:t>gameplay</a:t>
            </a:r>
            <a:r>
              <a:rPr sz="2400" spc="-17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60" dirty="0">
                <a:solidFill>
                  <a:srgbClr val="17502B"/>
                </a:solidFill>
                <a:latin typeface="Verdana"/>
                <a:cs typeface="Verdana"/>
              </a:rPr>
              <a:t>modes</a:t>
            </a:r>
            <a:r>
              <a:rPr sz="2400" spc="-17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25" dirty="0">
                <a:solidFill>
                  <a:srgbClr val="17502B"/>
                </a:solidFill>
                <a:latin typeface="Verdana"/>
                <a:cs typeface="Verdana"/>
              </a:rPr>
              <a:t>to </a:t>
            </a:r>
            <a:r>
              <a:rPr sz="2400" spc="-20" dirty="0">
                <a:solidFill>
                  <a:srgbClr val="17502B"/>
                </a:solidFill>
                <a:latin typeface="Verdana"/>
                <a:cs typeface="Verdana"/>
              </a:rPr>
              <a:t>accommodate</a:t>
            </a:r>
            <a:r>
              <a:rPr sz="2400" spc="-14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55" dirty="0">
                <a:solidFill>
                  <a:srgbClr val="17502B"/>
                </a:solidFill>
                <a:latin typeface="Verdana"/>
                <a:cs typeface="Verdana"/>
              </a:rPr>
              <a:t>solo</a:t>
            </a:r>
            <a:r>
              <a:rPr sz="2400" spc="-14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dirty="0">
                <a:solidFill>
                  <a:srgbClr val="17502B"/>
                </a:solidFill>
                <a:latin typeface="Verdana"/>
                <a:cs typeface="Verdana"/>
              </a:rPr>
              <a:t>and</a:t>
            </a:r>
            <a:r>
              <a:rPr sz="2400" spc="-14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55" dirty="0">
                <a:solidFill>
                  <a:srgbClr val="17502B"/>
                </a:solidFill>
                <a:latin typeface="Verdana"/>
                <a:cs typeface="Verdana"/>
              </a:rPr>
              <a:t>multiplayer</a:t>
            </a:r>
            <a:r>
              <a:rPr sz="2400" spc="-14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50" dirty="0">
                <a:solidFill>
                  <a:srgbClr val="17502B"/>
                </a:solidFill>
                <a:latin typeface="Verdana"/>
                <a:cs typeface="Verdana"/>
              </a:rPr>
              <a:t>experiences. </a:t>
            </a:r>
            <a:r>
              <a:rPr sz="2400" dirty="0">
                <a:solidFill>
                  <a:srgbClr val="17502B"/>
                </a:solidFill>
                <a:latin typeface="Verdana"/>
                <a:cs typeface="Verdana"/>
              </a:rPr>
              <a:t>O</a:t>
            </a:r>
            <a:r>
              <a:rPr sz="2400" spc="400" dirty="0">
                <a:solidFill>
                  <a:srgbClr val="17502B"/>
                </a:solidFill>
                <a:latin typeface="Verdana"/>
                <a:cs typeface="Verdana"/>
              </a:rPr>
              <a:t>  </a:t>
            </a:r>
            <a:r>
              <a:rPr sz="2400" spc="-60" dirty="0">
                <a:solidFill>
                  <a:srgbClr val="17502B"/>
                </a:solidFill>
                <a:latin typeface="Verdana"/>
                <a:cs typeface="Verdana"/>
              </a:rPr>
              <a:t>ine</a:t>
            </a:r>
            <a:r>
              <a:rPr sz="2400" spc="-17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45" dirty="0">
                <a:solidFill>
                  <a:srgbClr val="17502B"/>
                </a:solidFill>
                <a:latin typeface="Verdana"/>
                <a:cs typeface="Verdana"/>
              </a:rPr>
              <a:t>mode</a:t>
            </a:r>
            <a:r>
              <a:rPr sz="2400" spc="-16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55" dirty="0">
                <a:solidFill>
                  <a:srgbClr val="17502B"/>
                </a:solidFill>
                <a:latin typeface="Verdana"/>
                <a:cs typeface="Verdana"/>
              </a:rPr>
              <a:t>allows</a:t>
            </a:r>
            <a:r>
              <a:rPr sz="2400" spc="-17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45" dirty="0">
                <a:solidFill>
                  <a:srgbClr val="17502B"/>
                </a:solidFill>
                <a:latin typeface="Verdana"/>
                <a:cs typeface="Verdana"/>
              </a:rPr>
              <a:t>players</a:t>
            </a:r>
            <a:r>
              <a:rPr sz="2400" spc="-16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20" dirty="0">
                <a:solidFill>
                  <a:srgbClr val="17502B"/>
                </a:solidFill>
                <a:latin typeface="Verdana"/>
                <a:cs typeface="Verdana"/>
              </a:rPr>
              <a:t>to</a:t>
            </a:r>
            <a:r>
              <a:rPr sz="2400" spc="-17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35" dirty="0">
                <a:solidFill>
                  <a:srgbClr val="17502B"/>
                </a:solidFill>
                <a:latin typeface="Verdana"/>
                <a:cs typeface="Verdana"/>
              </a:rPr>
              <a:t>compete</a:t>
            </a:r>
            <a:r>
              <a:rPr sz="2400" spc="-16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10" dirty="0">
                <a:solidFill>
                  <a:srgbClr val="17502B"/>
                </a:solidFill>
                <a:latin typeface="Verdana"/>
                <a:cs typeface="Verdana"/>
              </a:rPr>
              <a:t>against </a:t>
            </a:r>
            <a:r>
              <a:rPr sz="2400" spc="-70" dirty="0">
                <a:solidFill>
                  <a:srgbClr val="17502B"/>
                </a:solidFill>
                <a:latin typeface="Verdana"/>
                <a:cs typeface="Verdana"/>
              </a:rPr>
              <a:t>the</a:t>
            </a:r>
            <a:r>
              <a:rPr sz="2400" spc="-15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40" dirty="0">
                <a:solidFill>
                  <a:srgbClr val="17502B"/>
                </a:solidFill>
                <a:latin typeface="Verdana"/>
                <a:cs typeface="Verdana"/>
              </a:rPr>
              <a:t>opponent</a:t>
            </a:r>
            <a:r>
              <a:rPr sz="2400" spc="-15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55" dirty="0">
                <a:solidFill>
                  <a:srgbClr val="17502B"/>
                </a:solidFill>
                <a:latin typeface="Verdana"/>
                <a:cs typeface="Verdana"/>
              </a:rPr>
              <a:t>using</a:t>
            </a:r>
            <a:r>
              <a:rPr sz="2400" spc="-15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70" dirty="0">
                <a:solidFill>
                  <a:srgbClr val="17502B"/>
                </a:solidFill>
                <a:latin typeface="Verdana"/>
                <a:cs typeface="Verdana"/>
              </a:rPr>
              <a:t>the</a:t>
            </a:r>
            <a:r>
              <a:rPr sz="2400" spc="-15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55" dirty="0">
                <a:solidFill>
                  <a:srgbClr val="17502B"/>
                </a:solidFill>
                <a:latin typeface="Verdana"/>
                <a:cs typeface="Verdana"/>
              </a:rPr>
              <a:t>same</a:t>
            </a:r>
            <a:r>
              <a:rPr sz="2400" spc="-15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55" dirty="0">
                <a:solidFill>
                  <a:srgbClr val="17502B"/>
                </a:solidFill>
                <a:latin typeface="Verdana"/>
                <a:cs typeface="Verdana"/>
              </a:rPr>
              <a:t>keyboard,</a:t>
            </a:r>
            <a:r>
              <a:rPr sz="2400" spc="-15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10" dirty="0">
                <a:solidFill>
                  <a:srgbClr val="17502B"/>
                </a:solidFill>
                <a:latin typeface="Verdana"/>
                <a:cs typeface="Verdana"/>
              </a:rPr>
              <a:t>while </a:t>
            </a:r>
            <a:r>
              <a:rPr sz="2400" spc="-60" dirty="0">
                <a:solidFill>
                  <a:srgbClr val="17502B"/>
                </a:solidFill>
                <a:latin typeface="Verdana"/>
                <a:cs typeface="Verdana"/>
              </a:rPr>
              <a:t>online</a:t>
            </a:r>
            <a:r>
              <a:rPr sz="2400" spc="-13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45" dirty="0">
                <a:solidFill>
                  <a:srgbClr val="17502B"/>
                </a:solidFill>
                <a:latin typeface="Verdana"/>
                <a:cs typeface="Verdana"/>
              </a:rPr>
              <a:t>mode</a:t>
            </a:r>
            <a:r>
              <a:rPr sz="2400" spc="-13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45" dirty="0">
                <a:solidFill>
                  <a:srgbClr val="17502B"/>
                </a:solidFill>
                <a:latin typeface="Verdana"/>
                <a:cs typeface="Verdana"/>
              </a:rPr>
              <a:t>enables</a:t>
            </a:r>
            <a:r>
              <a:rPr sz="2400" spc="-13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65" dirty="0">
                <a:solidFill>
                  <a:srgbClr val="17502B"/>
                </a:solidFill>
                <a:latin typeface="Verdana"/>
                <a:cs typeface="Verdana"/>
              </a:rPr>
              <a:t>real-</a:t>
            </a:r>
            <a:r>
              <a:rPr sz="2400" spc="-55" dirty="0">
                <a:solidFill>
                  <a:srgbClr val="17502B"/>
                </a:solidFill>
                <a:latin typeface="Verdana"/>
                <a:cs typeface="Verdana"/>
              </a:rPr>
              <a:t>time</a:t>
            </a:r>
            <a:r>
              <a:rPr sz="2400" spc="-13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10" dirty="0">
                <a:solidFill>
                  <a:srgbClr val="17502B"/>
                </a:solidFill>
                <a:latin typeface="Verdana"/>
                <a:cs typeface="Verdana"/>
              </a:rPr>
              <a:t>multiplayer </a:t>
            </a:r>
            <a:r>
              <a:rPr sz="2400" spc="-55" dirty="0">
                <a:solidFill>
                  <a:srgbClr val="17502B"/>
                </a:solidFill>
                <a:latin typeface="Verdana"/>
                <a:cs typeface="Verdana"/>
              </a:rPr>
              <a:t>matches</a:t>
            </a:r>
            <a:r>
              <a:rPr sz="2400" spc="-16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10" dirty="0">
                <a:solidFill>
                  <a:srgbClr val="17502B"/>
                </a:solidFill>
                <a:latin typeface="Verdana"/>
                <a:cs typeface="Verdana"/>
              </a:rPr>
              <a:t>against</a:t>
            </a:r>
            <a:r>
              <a:rPr sz="2400" spc="-16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30" dirty="0">
                <a:solidFill>
                  <a:srgbClr val="17502B"/>
                </a:solidFill>
                <a:latin typeface="Verdana"/>
                <a:cs typeface="Verdana"/>
              </a:rPr>
              <a:t>friends</a:t>
            </a:r>
            <a:r>
              <a:rPr sz="2400" spc="-16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20" dirty="0">
                <a:solidFill>
                  <a:srgbClr val="17502B"/>
                </a:solidFill>
                <a:latin typeface="Verdana"/>
                <a:cs typeface="Verdana"/>
              </a:rPr>
              <a:t>or</a:t>
            </a:r>
            <a:r>
              <a:rPr sz="2400" spc="-15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60" dirty="0">
                <a:solidFill>
                  <a:srgbClr val="17502B"/>
                </a:solidFill>
                <a:latin typeface="Verdana"/>
                <a:cs typeface="Verdana"/>
              </a:rPr>
              <a:t>other</a:t>
            </a:r>
            <a:r>
              <a:rPr sz="2400" spc="-16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10" dirty="0">
                <a:solidFill>
                  <a:srgbClr val="17502B"/>
                </a:solidFill>
                <a:latin typeface="Verdana"/>
                <a:cs typeface="Verdana"/>
              </a:rPr>
              <a:t>players worldwide.</a:t>
            </a:r>
            <a:endParaRPr sz="2400" dirty="0">
              <a:latin typeface="Verdana"/>
              <a:cs typeface="Verdana"/>
            </a:endParaRPr>
          </a:p>
          <a:p>
            <a:pPr marL="12700" marR="5080">
              <a:lnSpc>
                <a:spcPct val="100000"/>
              </a:lnSpc>
              <a:spcBef>
                <a:spcPts val="2820"/>
              </a:spcBef>
            </a:pPr>
            <a:r>
              <a:rPr sz="2400" b="1" spc="-180" dirty="0">
                <a:solidFill>
                  <a:srgbClr val="17502B"/>
                </a:solidFill>
                <a:latin typeface="Verdana"/>
                <a:cs typeface="Verdana"/>
              </a:rPr>
              <a:t>Implementation</a:t>
            </a:r>
            <a:r>
              <a:rPr sz="2400" b="1" spc="-2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b="1" spc="-190" dirty="0">
                <a:solidFill>
                  <a:srgbClr val="17502B"/>
                </a:solidFill>
                <a:latin typeface="Verdana"/>
                <a:cs typeface="Verdana"/>
              </a:rPr>
              <a:t>using</a:t>
            </a:r>
            <a:r>
              <a:rPr sz="2400" b="1" spc="-2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b="1" spc="-204" dirty="0">
                <a:solidFill>
                  <a:srgbClr val="17502B"/>
                </a:solidFill>
                <a:latin typeface="Verdana"/>
                <a:cs typeface="Verdana"/>
              </a:rPr>
              <a:t>Node.js</a:t>
            </a:r>
            <a:r>
              <a:rPr sz="2400" b="1" spc="-2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b="1" spc="-140" dirty="0">
                <a:solidFill>
                  <a:srgbClr val="17502B"/>
                </a:solidFill>
                <a:latin typeface="Verdana"/>
                <a:cs typeface="Verdana"/>
              </a:rPr>
              <a:t>for</a:t>
            </a:r>
            <a:r>
              <a:rPr sz="2400" b="1" spc="-2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b="1" spc="-10" dirty="0">
                <a:solidFill>
                  <a:srgbClr val="17502B"/>
                </a:solidFill>
                <a:latin typeface="Verdana"/>
                <a:cs typeface="Verdana"/>
              </a:rPr>
              <a:t>Online </a:t>
            </a:r>
            <a:r>
              <a:rPr sz="2400" b="1" spc="-215" dirty="0">
                <a:solidFill>
                  <a:srgbClr val="17502B"/>
                </a:solidFill>
                <a:latin typeface="Verdana"/>
                <a:cs typeface="Verdana"/>
              </a:rPr>
              <a:t>Mode:</a:t>
            </a:r>
            <a:r>
              <a:rPr sz="2400" b="1" spc="-4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lang="en-US" sz="2400" b="1" spc="-4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55" dirty="0">
                <a:solidFill>
                  <a:srgbClr val="17502B"/>
                </a:solidFill>
                <a:latin typeface="Verdana"/>
                <a:cs typeface="Verdana"/>
              </a:rPr>
              <a:t>Online</a:t>
            </a:r>
            <a:r>
              <a:rPr sz="2400" spc="-13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55" dirty="0">
                <a:solidFill>
                  <a:srgbClr val="17502B"/>
                </a:solidFill>
                <a:latin typeface="Verdana"/>
                <a:cs typeface="Verdana"/>
              </a:rPr>
              <a:t>multiplayer</a:t>
            </a:r>
            <a:r>
              <a:rPr sz="2400" spc="-13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30" dirty="0">
                <a:solidFill>
                  <a:srgbClr val="17502B"/>
                </a:solidFill>
                <a:latin typeface="Verdana"/>
                <a:cs typeface="Verdana"/>
              </a:rPr>
              <a:t>functionality</a:t>
            </a:r>
            <a:r>
              <a:rPr sz="2400" spc="-13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25" dirty="0">
                <a:solidFill>
                  <a:srgbClr val="17502B"/>
                </a:solidFill>
                <a:latin typeface="Verdana"/>
                <a:cs typeface="Verdana"/>
              </a:rPr>
              <a:t>is </a:t>
            </a:r>
            <a:r>
              <a:rPr sz="2400" spc="-60" dirty="0">
                <a:solidFill>
                  <a:srgbClr val="17502B"/>
                </a:solidFill>
                <a:latin typeface="Verdana"/>
                <a:cs typeface="Verdana"/>
              </a:rPr>
              <a:t>implemented</a:t>
            </a:r>
            <a:r>
              <a:rPr sz="2400" spc="-16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60" dirty="0">
                <a:solidFill>
                  <a:srgbClr val="17502B"/>
                </a:solidFill>
                <a:latin typeface="Verdana"/>
                <a:cs typeface="Verdana"/>
              </a:rPr>
              <a:t>using</a:t>
            </a:r>
            <a:r>
              <a:rPr sz="2400" spc="-14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100" dirty="0">
                <a:solidFill>
                  <a:srgbClr val="17502B"/>
                </a:solidFill>
                <a:latin typeface="Verdana"/>
                <a:cs typeface="Verdana"/>
              </a:rPr>
              <a:t>Node.js,</a:t>
            </a:r>
            <a:r>
              <a:rPr sz="2400" spc="-15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80" dirty="0">
                <a:solidFill>
                  <a:srgbClr val="17502B"/>
                </a:solidFill>
                <a:latin typeface="Verdana"/>
                <a:cs typeface="Verdana"/>
              </a:rPr>
              <a:t>Node.js</a:t>
            </a:r>
            <a:r>
              <a:rPr sz="2400" spc="-14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10" dirty="0">
                <a:solidFill>
                  <a:srgbClr val="17502B"/>
                </a:solidFill>
                <a:latin typeface="Verdana"/>
                <a:cs typeface="Verdana"/>
              </a:rPr>
              <a:t>facilitates </a:t>
            </a:r>
            <a:r>
              <a:rPr sz="2400" spc="-70" dirty="0">
                <a:solidFill>
                  <a:srgbClr val="17502B"/>
                </a:solidFill>
                <a:latin typeface="Verdana"/>
                <a:cs typeface="Verdana"/>
              </a:rPr>
              <a:t>seamless</a:t>
            </a:r>
            <a:r>
              <a:rPr sz="2400" spc="-12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60" dirty="0">
                <a:solidFill>
                  <a:srgbClr val="17502B"/>
                </a:solidFill>
                <a:latin typeface="Verdana"/>
                <a:cs typeface="Verdana"/>
              </a:rPr>
              <a:t>matchmaking,</a:t>
            </a:r>
            <a:r>
              <a:rPr sz="2400" spc="-12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40" dirty="0">
                <a:solidFill>
                  <a:srgbClr val="17502B"/>
                </a:solidFill>
                <a:latin typeface="Verdana"/>
                <a:cs typeface="Verdana"/>
              </a:rPr>
              <a:t>player</a:t>
            </a:r>
            <a:r>
              <a:rPr sz="2400" spc="-12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55" dirty="0">
                <a:solidFill>
                  <a:srgbClr val="17502B"/>
                </a:solidFill>
                <a:latin typeface="Verdana"/>
                <a:cs typeface="Verdana"/>
              </a:rPr>
              <a:t>connectivity,</a:t>
            </a:r>
            <a:r>
              <a:rPr sz="2400" spc="-12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25" dirty="0">
                <a:solidFill>
                  <a:srgbClr val="17502B"/>
                </a:solidFill>
                <a:latin typeface="Verdana"/>
                <a:cs typeface="Verdana"/>
              </a:rPr>
              <a:t>and </a:t>
            </a:r>
            <a:r>
              <a:rPr sz="2400" spc="-75" dirty="0">
                <a:solidFill>
                  <a:srgbClr val="17502B"/>
                </a:solidFill>
                <a:latin typeface="Verdana"/>
                <a:cs typeface="Verdana"/>
              </a:rPr>
              <a:t>synchronous</a:t>
            </a:r>
            <a:r>
              <a:rPr sz="2400" spc="-14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25" dirty="0">
                <a:solidFill>
                  <a:srgbClr val="17502B"/>
                </a:solidFill>
                <a:latin typeface="Verdana"/>
                <a:cs typeface="Verdana"/>
              </a:rPr>
              <a:t>gameplay</a:t>
            </a:r>
            <a:r>
              <a:rPr sz="2400" spc="-14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45" dirty="0">
                <a:solidFill>
                  <a:srgbClr val="17502B"/>
                </a:solidFill>
                <a:latin typeface="Verdana"/>
                <a:cs typeface="Verdana"/>
              </a:rPr>
              <a:t>experiences</a:t>
            </a:r>
            <a:r>
              <a:rPr sz="2400" spc="-14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60" dirty="0">
                <a:solidFill>
                  <a:srgbClr val="17502B"/>
                </a:solidFill>
                <a:latin typeface="Verdana"/>
                <a:cs typeface="Verdana"/>
              </a:rPr>
              <a:t>in</a:t>
            </a:r>
            <a:r>
              <a:rPr sz="2400" spc="-14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10" dirty="0">
                <a:solidFill>
                  <a:srgbClr val="17502B"/>
                </a:solidFill>
                <a:latin typeface="Verdana"/>
                <a:cs typeface="Verdana"/>
              </a:rPr>
              <a:t>online matches.</a:t>
            </a:r>
            <a:endParaRPr sz="2400" dirty="0">
              <a:latin typeface="Verdana"/>
              <a:cs typeface="Verdana"/>
            </a:endParaRPr>
          </a:p>
          <a:p>
            <a:pPr marL="12700">
              <a:lnSpc>
                <a:spcPts val="2850"/>
              </a:lnSpc>
            </a:pPr>
            <a:r>
              <a:rPr sz="2400" spc="-25" dirty="0">
                <a:solidFill>
                  <a:srgbClr val="17502B"/>
                </a:solidFill>
                <a:latin typeface="Verdana"/>
                <a:cs typeface="Verdana"/>
              </a:rPr>
              <a:t>Matchmaking</a:t>
            </a:r>
            <a:r>
              <a:rPr sz="2400" spc="-16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50" dirty="0">
                <a:solidFill>
                  <a:srgbClr val="17502B"/>
                </a:solidFill>
                <a:latin typeface="Verdana"/>
                <a:cs typeface="Verdana"/>
              </a:rPr>
              <a:t>algorithms</a:t>
            </a:r>
            <a:r>
              <a:rPr sz="2400" spc="-16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85" dirty="0">
                <a:solidFill>
                  <a:srgbClr val="17502B"/>
                </a:solidFill>
                <a:latin typeface="Verdana"/>
                <a:cs typeface="Verdana"/>
              </a:rPr>
              <a:t>ensure</a:t>
            </a:r>
            <a:r>
              <a:rPr sz="2400" spc="-16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dirty="0">
                <a:solidFill>
                  <a:srgbClr val="17502B"/>
                </a:solidFill>
                <a:latin typeface="Verdana"/>
                <a:cs typeface="Verdana"/>
              </a:rPr>
              <a:t>balanced</a:t>
            </a:r>
            <a:r>
              <a:rPr sz="2400" spc="-16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25" dirty="0">
                <a:solidFill>
                  <a:srgbClr val="17502B"/>
                </a:solidFill>
                <a:latin typeface="Verdana"/>
                <a:cs typeface="Verdana"/>
              </a:rPr>
              <a:t>and</a:t>
            </a:r>
            <a:endParaRPr sz="2400" dirty="0">
              <a:latin typeface="Verdana"/>
              <a:cs typeface="Verdana"/>
            </a:endParaRPr>
          </a:p>
          <a:p>
            <a:pPr marL="12700" marR="383540">
              <a:lnSpc>
                <a:spcPts val="2850"/>
              </a:lnSpc>
              <a:spcBef>
                <a:spcPts val="165"/>
              </a:spcBef>
            </a:pPr>
            <a:r>
              <a:rPr sz="2400" dirty="0">
                <a:solidFill>
                  <a:srgbClr val="17502B"/>
                </a:solidFill>
                <a:latin typeface="Verdana"/>
                <a:cs typeface="Verdana"/>
              </a:rPr>
              <a:t>fair</a:t>
            </a:r>
            <a:r>
              <a:rPr sz="2400" spc="-14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75" dirty="0">
                <a:solidFill>
                  <a:srgbClr val="17502B"/>
                </a:solidFill>
                <a:latin typeface="Verdana"/>
                <a:cs typeface="Verdana"/>
              </a:rPr>
              <a:t>matchups,</a:t>
            </a:r>
            <a:r>
              <a:rPr sz="2400" spc="-14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40" dirty="0">
                <a:solidFill>
                  <a:srgbClr val="17502B"/>
                </a:solidFill>
                <a:latin typeface="Verdana"/>
                <a:cs typeface="Verdana"/>
              </a:rPr>
              <a:t>enhancing</a:t>
            </a:r>
            <a:r>
              <a:rPr sz="2400" spc="-14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70" dirty="0">
                <a:solidFill>
                  <a:srgbClr val="17502B"/>
                </a:solidFill>
                <a:latin typeface="Verdana"/>
                <a:cs typeface="Verdana"/>
              </a:rPr>
              <a:t>the</a:t>
            </a:r>
            <a:r>
              <a:rPr sz="2400" spc="-14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35" dirty="0">
                <a:solidFill>
                  <a:srgbClr val="17502B"/>
                </a:solidFill>
                <a:latin typeface="Verdana"/>
                <a:cs typeface="Verdana"/>
              </a:rPr>
              <a:t>competitiveness </a:t>
            </a:r>
            <a:r>
              <a:rPr sz="2400" dirty="0">
                <a:solidFill>
                  <a:srgbClr val="17502B"/>
                </a:solidFill>
                <a:latin typeface="Verdana"/>
                <a:cs typeface="Verdana"/>
              </a:rPr>
              <a:t>and</a:t>
            </a:r>
            <a:r>
              <a:rPr sz="2400" spc="-15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60" dirty="0">
                <a:solidFill>
                  <a:srgbClr val="17502B"/>
                </a:solidFill>
                <a:latin typeface="Verdana"/>
                <a:cs typeface="Verdana"/>
              </a:rPr>
              <a:t>excitement</a:t>
            </a:r>
            <a:r>
              <a:rPr sz="2400" spc="-15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dirty="0">
                <a:solidFill>
                  <a:srgbClr val="17502B"/>
                </a:solidFill>
                <a:latin typeface="Verdana"/>
                <a:cs typeface="Verdana"/>
              </a:rPr>
              <a:t>of</a:t>
            </a:r>
            <a:r>
              <a:rPr sz="2400" spc="-15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60" dirty="0">
                <a:solidFill>
                  <a:srgbClr val="17502B"/>
                </a:solidFill>
                <a:latin typeface="Verdana"/>
                <a:cs typeface="Verdana"/>
              </a:rPr>
              <a:t>online</a:t>
            </a:r>
            <a:r>
              <a:rPr sz="2400" spc="-15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10" dirty="0">
                <a:solidFill>
                  <a:srgbClr val="17502B"/>
                </a:solidFill>
                <a:latin typeface="Verdana"/>
                <a:cs typeface="Verdana"/>
              </a:rPr>
              <a:t>play.</a:t>
            </a:r>
            <a:endParaRPr sz="2400" dirty="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-1"/>
            <a:ext cx="18288000" cy="1028700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0069360" y="1711007"/>
            <a:ext cx="8218805" cy="7238365"/>
            <a:chOff x="10069360" y="1711007"/>
            <a:chExt cx="8218805" cy="723836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69360" y="1711007"/>
              <a:ext cx="2924175" cy="7238111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034264" y="1712696"/>
              <a:ext cx="5253685" cy="7236155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053633" y="478110"/>
            <a:ext cx="5496560" cy="1470025"/>
          </a:xfrm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12700" marR="5080">
              <a:lnSpc>
                <a:spcPct val="101099"/>
              </a:lnSpc>
              <a:spcBef>
                <a:spcPts val="65"/>
              </a:spcBef>
            </a:pPr>
            <a:r>
              <a:rPr spc="550" dirty="0"/>
              <a:t>Common</a:t>
            </a:r>
            <a:r>
              <a:rPr spc="165" dirty="0"/>
              <a:t> </a:t>
            </a:r>
            <a:r>
              <a:rPr spc="590" dirty="0"/>
              <a:t>Features </a:t>
            </a:r>
            <a:r>
              <a:rPr spc="490" dirty="0"/>
              <a:t>Across</a:t>
            </a:r>
            <a:r>
              <a:rPr spc="145" dirty="0"/>
              <a:t> </a:t>
            </a:r>
            <a:r>
              <a:rPr spc="525" dirty="0"/>
              <a:t>Games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053633" y="2637099"/>
            <a:ext cx="8502015" cy="689673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300" b="1" spc="-70" dirty="0">
                <a:solidFill>
                  <a:srgbClr val="17502B"/>
                </a:solidFill>
                <a:latin typeface="Verdana"/>
                <a:cs typeface="Verdana"/>
              </a:rPr>
              <a:t>Features:</a:t>
            </a:r>
            <a:endParaRPr sz="23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610"/>
              </a:spcBef>
            </a:pPr>
            <a:endParaRPr sz="2300">
              <a:latin typeface="Verdana"/>
              <a:cs typeface="Verdana"/>
            </a:endParaRPr>
          </a:p>
          <a:p>
            <a:pPr marL="12700" marR="5080">
              <a:lnSpc>
                <a:spcPct val="123900"/>
              </a:lnSpc>
            </a:pPr>
            <a:r>
              <a:rPr sz="2300" b="1" spc="-180" dirty="0">
                <a:solidFill>
                  <a:srgbClr val="17502B"/>
                </a:solidFill>
                <a:latin typeface="Verdana"/>
                <a:cs typeface="Verdana"/>
              </a:rPr>
              <a:t>Mute,</a:t>
            </a:r>
            <a:r>
              <a:rPr sz="2300" b="1" spc="-4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300" b="1" spc="-190" dirty="0">
                <a:solidFill>
                  <a:srgbClr val="17502B"/>
                </a:solidFill>
                <a:latin typeface="Verdana"/>
                <a:cs typeface="Verdana"/>
              </a:rPr>
              <a:t>Volume,</a:t>
            </a:r>
            <a:r>
              <a:rPr sz="2300" b="1" spc="-4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300" b="1" spc="-150" dirty="0">
                <a:solidFill>
                  <a:srgbClr val="17502B"/>
                </a:solidFill>
                <a:latin typeface="Verdana"/>
                <a:cs typeface="Verdana"/>
              </a:rPr>
              <a:t>Quit,</a:t>
            </a:r>
            <a:r>
              <a:rPr sz="2300" b="1" spc="-4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300" b="1" spc="-155" dirty="0">
                <a:solidFill>
                  <a:srgbClr val="17502B"/>
                </a:solidFill>
                <a:latin typeface="Verdana"/>
                <a:cs typeface="Verdana"/>
              </a:rPr>
              <a:t>Restart</a:t>
            </a:r>
            <a:r>
              <a:rPr sz="2300" b="1" spc="-4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300" b="1" spc="-195" dirty="0">
                <a:solidFill>
                  <a:srgbClr val="17502B"/>
                </a:solidFill>
                <a:latin typeface="Verdana"/>
                <a:cs typeface="Verdana"/>
              </a:rPr>
              <a:t>Buttons:</a:t>
            </a:r>
            <a:r>
              <a:rPr sz="2300" b="1" spc="-10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300" dirty="0">
                <a:solidFill>
                  <a:srgbClr val="17502B"/>
                </a:solidFill>
                <a:latin typeface="Verdana"/>
                <a:cs typeface="Verdana"/>
              </a:rPr>
              <a:t>Each</a:t>
            </a:r>
            <a:r>
              <a:rPr sz="2300" spc="-13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300" dirty="0">
                <a:solidFill>
                  <a:srgbClr val="17502B"/>
                </a:solidFill>
                <a:latin typeface="Verdana"/>
                <a:cs typeface="Verdana"/>
              </a:rPr>
              <a:t>game</a:t>
            </a:r>
            <a:r>
              <a:rPr sz="2300" spc="-12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300" spc="-10" dirty="0">
                <a:solidFill>
                  <a:srgbClr val="17502B"/>
                </a:solidFill>
                <a:latin typeface="Verdana"/>
                <a:cs typeface="Verdana"/>
              </a:rPr>
              <a:t>includes </a:t>
            </a:r>
            <a:r>
              <a:rPr sz="2300" spc="-25" dirty="0">
                <a:solidFill>
                  <a:srgbClr val="17502B"/>
                </a:solidFill>
                <a:latin typeface="Verdana"/>
                <a:cs typeface="Verdana"/>
              </a:rPr>
              <a:t>intuitive</a:t>
            </a:r>
            <a:r>
              <a:rPr sz="2300" spc="-14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300" spc="-40" dirty="0">
                <a:solidFill>
                  <a:srgbClr val="17502B"/>
                </a:solidFill>
                <a:latin typeface="Verdana"/>
                <a:cs typeface="Verdana"/>
              </a:rPr>
              <a:t>controls</a:t>
            </a:r>
            <a:r>
              <a:rPr sz="2300" spc="-14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300" dirty="0">
                <a:solidFill>
                  <a:srgbClr val="17502B"/>
                </a:solidFill>
                <a:latin typeface="Verdana"/>
                <a:cs typeface="Verdana"/>
              </a:rPr>
              <a:t>for</a:t>
            </a:r>
            <a:r>
              <a:rPr sz="2300" spc="-13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300" spc="-25" dirty="0">
                <a:solidFill>
                  <a:srgbClr val="17502B"/>
                </a:solidFill>
                <a:latin typeface="Verdana"/>
                <a:cs typeface="Verdana"/>
              </a:rPr>
              <a:t>adjusting</a:t>
            </a:r>
            <a:r>
              <a:rPr sz="2300" spc="-14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300" dirty="0">
                <a:solidFill>
                  <a:srgbClr val="17502B"/>
                </a:solidFill>
                <a:latin typeface="Verdana"/>
                <a:cs typeface="Verdana"/>
              </a:rPr>
              <a:t>audio</a:t>
            </a:r>
            <a:r>
              <a:rPr sz="2300" spc="-13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300" spc="-55" dirty="0">
                <a:solidFill>
                  <a:srgbClr val="17502B"/>
                </a:solidFill>
                <a:latin typeface="Verdana"/>
                <a:cs typeface="Verdana"/>
              </a:rPr>
              <a:t>settings,</a:t>
            </a:r>
            <a:r>
              <a:rPr sz="2300" spc="-14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300" spc="-10" dirty="0">
                <a:solidFill>
                  <a:srgbClr val="17502B"/>
                </a:solidFill>
                <a:latin typeface="Verdana"/>
                <a:cs typeface="Verdana"/>
              </a:rPr>
              <a:t>allowing </a:t>
            </a:r>
            <a:r>
              <a:rPr sz="2300" spc="-30" dirty="0">
                <a:solidFill>
                  <a:srgbClr val="17502B"/>
                </a:solidFill>
                <a:latin typeface="Verdana"/>
                <a:cs typeface="Verdana"/>
              </a:rPr>
              <a:t>players</a:t>
            </a:r>
            <a:r>
              <a:rPr sz="2300" spc="-15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300" dirty="0">
                <a:solidFill>
                  <a:srgbClr val="17502B"/>
                </a:solidFill>
                <a:latin typeface="Verdana"/>
                <a:cs typeface="Verdana"/>
              </a:rPr>
              <a:t>to</a:t>
            </a:r>
            <a:r>
              <a:rPr sz="2300" spc="-15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300" dirty="0">
                <a:solidFill>
                  <a:srgbClr val="17502B"/>
                </a:solidFill>
                <a:latin typeface="Verdana"/>
                <a:cs typeface="Verdana"/>
              </a:rPr>
              <a:t>toggle</a:t>
            </a:r>
            <a:r>
              <a:rPr sz="2300" spc="-15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300" spc="-30" dirty="0">
                <a:solidFill>
                  <a:srgbClr val="17502B"/>
                </a:solidFill>
                <a:latin typeface="Verdana"/>
                <a:cs typeface="Verdana"/>
              </a:rPr>
              <a:t>between</a:t>
            </a:r>
            <a:r>
              <a:rPr sz="2300" spc="-15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300" spc="-60" dirty="0">
                <a:solidFill>
                  <a:srgbClr val="17502B"/>
                </a:solidFill>
                <a:latin typeface="Verdana"/>
                <a:cs typeface="Verdana"/>
              </a:rPr>
              <a:t>mute</a:t>
            </a:r>
            <a:r>
              <a:rPr sz="2300" spc="-15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300" dirty="0">
                <a:solidFill>
                  <a:srgbClr val="17502B"/>
                </a:solidFill>
                <a:latin typeface="Verdana"/>
                <a:cs typeface="Verdana"/>
              </a:rPr>
              <a:t>and</a:t>
            </a:r>
            <a:r>
              <a:rPr sz="2300" spc="-15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300" spc="-55" dirty="0">
                <a:solidFill>
                  <a:srgbClr val="17502B"/>
                </a:solidFill>
                <a:latin typeface="Verdana"/>
                <a:cs typeface="Verdana"/>
              </a:rPr>
              <a:t>volume</a:t>
            </a:r>
            <a:r>
              <a:rPr sz="2300" spc="-15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300" spc="-35" dirty="0">
                <a:solidFill>
                  <a:srgbClr val="17502B"/>
                </a:solidFill>
                <a:latin typeface="Verdana"/>
                <a:cs typeface="Verdana"/>
              </a:rPr>
              <a:t>settings</a:t>
            </a:r>
            <a:r>
              <a:rPr sz="2300" spc="-15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300" spc="-10" dirty="0">
                <a:solidFill>
                  <a:srgbClr val="17502B"/>
                </a:solidFill>
                <a:latin typeface="Verdana"/>
                <a:cs typeface="Verdana"/>
              </a:rPr>
              <a:t>based </a:t>
            </a:r>
            <a:r>
              <a:rPr sz="2300" spc="-20" dirty="0">
                <a:solidFill>
                  <a:srgbClr val="17502B"/>
                </a:solidFill>
                <a:latin typeface="Verdana"/>
                <a:cs typeface="Verdana"/>
              </a:rPr>
              <a:t>on</a:t>
            </a:r>
            <a:r>
              <a:rPr sz="2300" spc="-15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300" spc="-30" dirty="0">
                <a:solidFill>
                  <a:srgbClr val="17502B"/>
                </a:solidFill>
                <a:latin typeface="Verdana"/>
                <a:cs typeface="Verdana"/>
              </a:rPr>
              <a:t>their</a:t>
            </a:r>
            <a:r>
              <a:rPr sz="2300" spc="-14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300" spc="-55" dirty="0">
                <a:solidFill>
                  <a:srgbClr val="17502B"/>
                </a:solidFill>
                <a:latin typeface="Verdana"/>
                <a:cs typeface="Verdana"/>
              </a:rPr>
              <a:t>preferences.</a:t>
            </a:r>
            <a:r>
              <a:rPr sz="2300" spc="-15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300" spc="-25" dirty="0">
                <a:solidFill>
                  <a:srgbClr val="17502B"/>
                </a:solidFill>
                <a:latin typeface="Verdana"/>
                <a:cs typeface="Verdana"/>
              </a:rPr>
              <a:t>Additionally,</a:t>
            </a:r>
            <a:r>
              <a:rPr sz="2300" spc="-14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300" spc="-30" dirty="0">
                <a:solidFill>
                  <a:srgbClr val="17502B"/>
                </a:solidFill>
                <a:latin typeface="Verdana"/>
                <a:cs typeface="Verdana"/>
              </a:rPr>
              <a:t>players</a:t>
            </a:r>
            <a:r>
              <a:rPr sz="2300" spc="-14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300" spc="-35" dirty="0">
                <a:solidFill>
                  <a:srgbClr val="17502B"/>
                </a:solidFill>
                <a:latin typeface="Verdana"/>
                <a:cs typeface="Verdana"/>
              </a:rPr>
              <a:t>have</a:t>
            </a:r>
            <a:r>
              <a:rPr sz="2300" spc="-15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300" spc="-40" dirty="0">
                <a:solidFill>
                  <a:srgbClr val="17502B"/>
                </a:solidFill>
                <a:latin typeface="Verdana"/>
                <a:cs typeface="Verdana"/>
              </a:rPr>
              <a:t>the</a:t>
            </a:r>
            <a:r>
              <a:rPr sz="2300" spc="-14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300" spc="-10" dirty="0">
                <a:solidFill>
                  <a:srgbClr val="17502B"/>
                </a:solidFill>
                <a:latin typeface="Verdana"/>
                <a:cs typeface="Verdana"/>
              </a:rPr>
              <a:t>option </a:t>
            </a:r>
            <a:r>
              <a:rPr sz="2300" dirty="0">
                <a:solidFill>
                  <a:srgbClr val="17502B"/>
                </a:solidFill>
                <a:latin typeface="Verdana"/>
                <a:cs typeface="Verdana"/>
              </a:rPr>
              <a:t>to</a:t>
            </a:r>
            <a:r>
              <a:rPr sz="2300" spc="-16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300" spc="-10" dirty="0">
                <a:solidFill>
                  <a:srgbClr val="17502B"/>
                </a:solidFill>
                <a:latin typeface="Verdana"/>
                <a:cs typeface="Verdana"/>
              </a:rPr>
              <a:t>quit</a:t>
            </a:r>
            <a:r>
              <a:rPr sz="2300" spc="-15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300" spc="-40" dirty="0">
                <a:solidFill>
                  <a:srgbClr val="17502B"/>
                </a:solidFill>
                <a:latin typeface="Verdana"/>
                <a:cs typeface="Verdana"/>
              </a:rPr>
              <a:t>the</a:t>
            </a:r>
            <a:r>
              <a:rPr sz="2300" spc="-15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300" dirty="0">
                <a:solidFill>
                  <a:srgbClr val="17502B"/>
                </a:solidFill>
                <a:latin typeface="Verdana"/>
                <a:cs typeface="Verdana"/>
              </a:rPr>
              <a:t>game</a:t>
            </a:r>
            <a:r>
              <a:rPr sz="2300" spc="-15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300" dirty="0">
                <a:solidFill>
                  <a:srgbClr val="17502B"/>
                </a:solidFill>
                <a:latin typeface="Verdana"/>
                <a:cs typeface="Verdana"/>
              </a:rPr>
              <a:t>or</a:t>
            </a:r>
            <a:r>
              <a:rPr sz="2300" spc="-15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300" spc="-35" dirty="0">
                <a:solidFill>
                  <a:srgbClr val="17502B"/>
                </a:solidFill>
                <a:latin typeface="Verdana"/>
                <a:cs typeface="Verdana"/>
              </a:rPr>
              <a:t>restart</a:t>
            </a:r>
            <a:r>
              <a:rPr sz="2300" spc="-15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300" spc="80" dirty="0">
                <a:solidFill>
                  <a:srgbClr val="17502B"/>
                </a:solidFill>
                <a:latin typeface="Verdana"/>
                <a:cs typeface="Verdana"/>
              </a:rPr>
              <a:t>a</a:t>
            </a:r>
            <a:r>
              <a:rPr sz="2300" spc="-15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300" spc="-50" dirty="0">
                <a:solidFill>
                  <a:srgbClr val="17502B"/>
                </a:solidFill>
                <a:latin typeface="Verdana"/>
                <a:cs typeface="Verdana"/>
              </a:rPr>
              <a:t>level</a:t>
            </a:r>
            <a:r>
              <a:rPr sz="2300" spc="-15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300" dirty="0">
                <a:solidFill>
                  <a:srgbClr val="17502B"/>
                </a:solidFill>
                <a:latin typeface="Verdana"/>
                <a:cs typeface="Verdana"/>
              </a:rPr>
              <a:t>at</a:t>
            </a:r>
            <a:r>
              <a:rPr sz="2300" spc="-15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300" dirty="0">
                <a:solidFill>
                  <a:srgbClr val="17502B"/>
                </a:solidFill>
                <a:latin typeface="Verdana"/>
                <a:cs typeface="Verdana"/>
              </a:rPr>
              <a:t>any</a:t>
            </a:r>
            <a:r>
              <a:rPr sz="2300" spc="-15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300" spc="-80" dirty="0">
                <a:solidFill>
                  <a:srgbClr val="17502B"/>
                </a:solidFill>
                <a:latin typeface="Verdana"/>
                <a:cs typeface="Verdana"/>
              </a:rPr>
              <a:t>time,</a:t>
            </a:r>
            <a:r>
              <a:rPr sz="2300" spc="-15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300" spc="-10" dirty="0">
                <a:solidFill>
                  <a:srgbClr val="17502B"/>
                </a:solidFill>
                <a:latin typeface="Verdana"/>
                <a:cs typeface="Verdana"/>
              </a:rPr>
              <a:t>providing ﬂexibility</a:t>
            </a:r>
            <a:r>
              <a:rPr sz="2300" spc="-12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300" dirty="0">
                <a:solidFill>
                  <a:srgbClr val="17502B"/>
                </a:solidFill>
                <a:latin typeface="Verdana"/>
                <a:cs typeface="Verdana"/>
              </a:rPr>
              <a:t>and</a:t>
            </a:r>
            <a:r>
              <a:rPr sz="2300" spc="-12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300" spc="-30" dirty="0">
                <a:solidFill>
                  <a:srgbClr val="17502B"/>
                </a:solidFill>
                <a:latin typeface="Verdana"/>
                <a:cs typeface="Verdana"/>
              </a:rPr>
              <a:t>convenience</a:t>
            </a:r>
            <a:r>
              <a:rPr sz="2300" spc="-12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300" spc="-10" dirty="0">
                <a:solidFill>
                  <a:srgbClr val="17502B"/>
                </a:solidFill>
                <a:latin typeface="Verdana"/>
                <a:cs typeface="Verdana"/>
              </a:rPr>
              <a:t>during</a:t>
            </a:r>
            <a:r>
              <a:rPr sz="2300" spc="-12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300" spc="-10" dirty="0">
                <a:solidFill>
                  <a:srgbClr val="17502B"/>
                </a:solidFill>
                <a:latin typeface="Verdana"/>
                <a:cs typeface="Verdana"/>
              </a:rPr>
              <a:t>gameplay.</a:t>
            </a:r>
            <a:endParaRPr sz="23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265"/>
              </a:spcBef>
            </a:pPr>
            <a:endParaRPr sz="23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300" b="1" spc="-135" dirty="0">
                <a:solidFill>
                  <a:srgbClr val="17502B"/>
                </a:solidFill>
                <a:latin typeface="Verdana"/>
                <a:cs typeface="Verdana"/>
              </a:rPr>
              <a:t>Integration</a:t>
            </a:r>
            <a:r>
              <a:rPr sz="2300" b="1" spc="-3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300" b="1" spc="-195" dirty="0">
                <a:solidFill>
                  <a:srgbClr val="17502B"/>
                </a:solidFill>
                <a:latin typeface="Verdana"/>
                <a:cs typeface="Verdana"/>
              </a:rPr>
              <a:t>with</a:t>
            </a:r>
            <a:r>
              <a:rPr sz="2300" b="1" spc="-3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300" b="1" spc="-195" dirty="0">
                <a:solidFill>
                  <a:srgbClr val="17502B"/>
                </a:solidFill>
                <a:latin typeface="Verdana"/>
                <a:cs typeface="Verdana"/>
              </a:rPr>
              <a:t>Website</a:t>
            </a:r>
            <a:r>
              <a:rPr sz="2300" b="1" spc="-3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300" b="1" spc="-125" dirty="0">
                <a:solidFill>
                  <a:srgbClr val="17502B"/>
                </a:solidFill>
                <a:latin typeface="Verdana"/>
                <a:cs typeface="Verdana"/>
              </a:rPr>
              <a:t>for</a:t>
            </a:r>
            <a:r>
              <a:rPr sz="2300" b="1" spc="-3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300" b="1" spc="-170" dirty="0">
                <a:solidFill>
                  <a:srgbClr val="17502B"/>
                </a:solidFill>
                <a:latin typeface="Verdana"/>
                <a:cs typeface="Verdana"/>
              </a:rPr>
              <a:t>User</a:t>
            </a:r>
            <a:r>
              <a:rPr sz="2300" b="1" spc="-3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300" b="1" spc="-20" dirty="0">
                <a:solidFill>
                  <a:srgbClr val="17502B"/>
                </a:solidFill>
                <a:latin typeface="Verdana"/>
                <a:cs typeface="Verdana"/>
              </a:rPr>
              <a:t>Data</a:t>
            </a:r>
            <a:endParaRPr sz="2300">
              <a:latin typeface="Verdana"/>
              <a:cs typeface="Verdana"/>
            </a:endParaRPr>
          </a:p>
          <a:p>
            <a:pPr marL="12700" marR="234950">
              <a:lnSpc>
                <a:spcPct val="120100"/>
              </a:lnSpc>
              <a:spcBef>
                <a:spcPts val="135"/>
              </a:spcBef>
            </a:pPr>
            <a:r>
              <a:rPr sz="2300" b="1" spc="-160" dirty="0">
                <a:solidFill>
                  <a:srgbClr val="17502B"/>
                </a:solidFill>
                <a:latin typeface="Verdana"/>
                <a:cs typeface="Verdana"/>
              </a:rPr>
              <a:t>Tracking:</a:t>
            </a:r>
            <a:r>
              <a:rPr sz="2300" b="1" spc="-7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300" spc="-10" dirty="0">
                <a:solidFill>
                  <a:srgbClr val="17502B"/>
                </a:solidFill>
                <a:latin typeface="Verdana"/>
                <a:cs typeface="Verdana"/>
              </a:rPr>
              <a:t>Integration</a:t>
            </a:r>
            <a:r>
              <a:rPr sz="2300" spc="-14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300" spc="-20" dirty="0">
                <a:solidFill>
                  <a:srgbClr val="17502B"/>
                </a:solidFill>
                <a:latin typeface="Verdana"/>
                <a:cs typeface="Verdana"/>
              </a:rPr>
              <a:t>with</a:t>
            </a:r>
            <a:r>
              <a:rPr sz="2300" spc="-15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300" spc="-20" dirty="0">
                <a:solidFill>
                  <a:srgbClr val="17502B"/>
                </a:solidFill>
                <a:latin typeface="Verdana"/>
                <a:cs typeface="Verdana"/>
              </a:rPr>
              <a:t>our</a:t>
            </a:r>
            <a:r>
              <a:rPr sz="2300" spc="-14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300" spc="-35" dirty="0">
                <a:solidFill>
                  <a:srgbClr val="17502B"/>
                </a:solidFill>
                <a:latin typeface="Verdana"/>
                <a:cs typeface="Verdana"/>
              </a:rPr>
              <a:t>project</a:t>
            </a:r>
            <a:r>
              <a:rPr sz="2300" spc="-15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300" spc="-30" dirty="0">
                <a:solidFill>
                  <a:srgbClr val="17502B"/>
                </a:solidFill>
                <a:latin typeface="Verdana"/>
                <a:cs typeface="Verdana"/>
              </a:rPr>
              <a:t>website</a:t>
            </a:r>
            <a:r>
              <a:rPr sz="2300" spc="-14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300" spc="-10" dirty="0">
                <a:solidFill>
                  <a:srgbClr val="17502B"/>
                </a:solidFill>
                <a:latin typeface="Verdana"/>
                <a:cs typeface="Verdana"/>
              </a:rPr>
              <a:t>enables </a:t>
            </a:r>
            <a:r>
              <a:rPr sz="2300" spc="-55" dirty="0">
                <a:solidFill>
                  <a:srgbClr val="17502B"/>
                </a:solidFill>
                <a:latin typeface="Verdana"/>
                <a:cs typeface="Verdana"/>
              </a:rPr>
              <a:t>seamless</a:t>
            </a:r>
            <a:r>
              <a:rPr sz="2300" spc="-14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300" spc="-10" dirty="0">
                <a:solidFill>
                  <a:srgbClr val="17502B"/>
                </a:solidFill>
                <a:latin typeface="Verdana"/>
                <a:cs typeface="Verdana"/>
              </a:rPr>
              <a:t>tracking</a:t>
            </a:r>
            <a:r>
              <a:rPr sz="2300" spc="-14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300" dirty="0">
                <a:solidFill>
                  <a:srgbClr val="17502B"/>
                </a:solidFill>
                <a:latin typeface="Verdana"/>
                <a:cs typeface="Verdana"/>
              </a:rPr>
              <a:t>of</a:t>
            </a:r>
            <a:r>
              <a:rPr sz="2300" spc="-14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300" spc="-55" dirty="0">
                <a:solidFill>
                  <a:srgbClr val="17502B"/>
                </a:solidFill>
                <a:latin typeface="Verdana"/>
                <a:cs typeface="Verdana"/>
              </a:rPr>
              <a:t>user</a:t>
            </a:r>
            <a:r>
              <a:rPr sz="2300" spc="-14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300" spc="-10" dirty="0">
                <a:solidFill>
                  <a:srgbClr val="17502B"/>
                </a:solidFill>
                <a:latin typeface="Verdana"/>
                <a:cs typeface="Verdana"/>
              </a:rPr>
              <a:t>data,</a:t>
            </a:r>
            <a:r>
              <a:rPr sz="2300" spc="-14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300" spc="-10" dirty="0">
                <a:solidFill>
                  <a:srgbClr val="17502B"/>
                </a:solidFill>
                <a:latin typeface="Verdana"/>
                <a:cs typeface="Verdana"/>
              </a:rPr>
              <a:t>including</a:t>
            </a:r>
            <a:r>
              <a:rPr sz="2300" spc="-14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300" dirty="0">
                <a:solidFill>
                  <a:srgbClr val="17502B"/>
                </a:solidFill>
                <a:latin typeface="Verdana"/>
                <a:cs typeface="Verdana"/>
              </a:rPr>
              <a:t>game</a:t>
            </a:r>
            <a:r>
              <a:rPr sz="2300" spc="-14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300" spc="-10" dirty="0">
                <a:solidFill>
                  <a:srgbClr val="17502B"/>
                </a:solidFill>
                <a:latin typeface="Verdana"/>
                <a:cs typeface="Verdana"/>
              </a:rPr>
              <a:t>progress, </a:t>
            </a:r>
            <a:r>
              <a:rPr sz="2300" spc="-45" dirty="0">
                <a:solidFill>
                  <a:srgbClr val="17502B"/>
                </a:solidFill>
                <a:latin typeface="Verdana"/>
                <a:cs typeface="Verdana"/>
              </a:rPr>
              <a:t>achievements,</a:t>
            </a:r>
            <a:r>
              <a:rPr sz="2300" spc="-13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300" dirty="0">
                <a:solidFill>
                  <a:srgbClr val="17502B"/>
                </a:solidFill>
                <a:latin typeface="Verdana"/>
                <a:cs typeface="Verdana"/>
              </a:rPr>
              <a:t>and</a:t>
            </a:r>
            <a:r>
              <a:rPr sz="2300" spc="-12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300" spc="-10" dirty="0">
                <a:solidFill>
                  <a:srgbClr val="17502B"/>
                </a:solidFill>
                <a:latin typeface="Verdana"/>
                <a:cs typeface="Verdana"/>
              </a:rPr>
              <a:t>high</a:t>
            </a:r>
            <a:r>
              <a:rPr sz="2300" spc="-13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300" spc="-90" dirty="0">
                <a:solidFill>
                  <a:srgbClr val="17502B"/>
                </a:solidFill>
                <a:latin typeface="Verdana"/>
                <a:cs typeface="Verdana"/>
              </a:rPr>
              <a:t>scores.</a:t>
            </a:r>
            <a:r>
              <a:rPr sz="2300" spc="-12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25" dirty="0">
                <a:solidFill>
                  <a:srgbClr val="17502B"/>
                </a:solidFill>
                <a:latin typeface="Verdana"/>
                <a:cs typeface="Verdana"/>
              </a:rPr>
              <a:t>Player</a:t>
            </a:r>
            <a:r>
              <a:rPr sz="2400" spc="-14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35" dirty="0">
                <a:solidFill>
                  <a:srgbClr val="17502B"/>
                </a:solidFill>
                <a:latin typeface="Verdana"/>
                <a:cs typeface="Verdana"/>
              </a:rPr>
              <a:t>statistics</a:t>
            </a:r>
            <a:r>
              <a:rPr sz="2400" spc="-14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25" dirty="0">
                <a:solidFill>
                  <a:srgbClr val="17502B"/>
                </a:solidFill>
                <a:latin typeface="Verdana"/>
                <a:cs typeface="Verdana"/>
              </a:rPr>
              <a:t>and </a:t>
            </a:r>
            <a:r>
              <a:rPr sz="2400" spc="-30" dirty="0">
                <a:solidFill>
                  <a:srgbClr val="17502B"/>
                </a:solidFill>
                <a:latin typeface="Verdana"/>
                <a:cs typeface="Verdana"/>
              </a:rPr>
              <a:t>performance</a:t>
            </a:r>
            <a:r>
              <a:rPr sz="2400" spc="-15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55" dirty="0">
                <a:solidFill>
                  <a:srgbClr val="17502B"/>
                </a:solidFill>
                <a:latin typeface="Verdana"/>
                <a:cs typeface="Verdana"/>
              </a:rPr>
              <a:t>metrics</a:t>
            </a:r>
            <a:r>
              <a:rPr sz="2400" spc="-15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25" dirty="0">
                <a:solidFill>
                  <a:srgbClr val="17502B"/>
                </a:solidFill>
                <a:latin typeface="Verdana"/>
                <a:cs typeface="Verdana"/>
              </a:rPr>
              <a:t>are</a:t>
            </a:r>
            <a:r>
              <a:rPr sz="2400" spc="-15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65" dirty="0">
                <a:solidFill>
                  <a:srgbClr val="17502B"/>
                </a:solidFill>
                <a:latin typeface="Verdana"/>
                <a:cs typeface="Verdana"/>
              </a:rPr>
              <a:t>securely</a:t>
            </a:r>
            <a:r>
              <a:rPr sz="2400" spc="-15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45" dirty="0">
                <a:solidFill>
                  <a:srgbClr val="17502B"/>
                </a:solidFill>
                <a:latin typeface="Verdana"/>
                <a:cs typeface="Verdana"/>
              </a:rPr>
              <a:t>stored</a:t>
            </a:r>
            <a:r>
              <a:rPr sz="2400" spc="-15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dirty="0">
                <a:solidFill>
                  <a:srgbClr val="17502B"/>
                </a:solidFill>
                <a:latin typeface="Verdana"/>
                <a:cs typeface="Verdana"/>
              </a:rPr>
              <a:t>and</a:t>
            </a:r>
            <a:r>
              <a:rPr sz="2400" spc="-15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10" dirty="0">
                <a:solidFill>
                  <a:srgbClr val="17502B"/>
                </a:solidFill>
                <a:latin typeface="Verdana"/>
                <a:cs typeface="Verdana"/>
              </a:rPr>
              <a:t>accessible </a:t>
            </a:r>
            <a:r>
              <a:rPr sz="2400" spc="-60" dirty="0">
                <a:solidFill>
                  <a:srgbClr val="17502B"/>
                </a:solidFill>
                <a:latin typeface="Verdana"/>
                <a:cs typeface="Verdana"/>
              </a:rPr>
              <a:t>through</a:t>
            </a:r>
            <a:r>
              <a:rPr sz="2400" spc="-16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60" dirty="0">
                <a:solidFill>
                  <a:srgbClr val="17502B"/>
                </a:solidFill>
                <a:latin typeface="Verdana"/>
                <a:cs typeface="Verdana"/>
              </a:rPr>
              <a:t>the</a:t>
            </a:r>
            <a:r>
              <a:rPr sz="2400" spc="-15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70" dirty="0">
                <a:solidFill>
                  <a:srgbClr val="17502B"/>
                </a:solidFill>
                <a:latin typeface="Verdana"/>
                <a:cs typeface="Verdana"/>
              </a:rPr>
              <a:t>website's</a:t>
            </a:r>
            <a:r>
              <a:rPr sz="2400" spc="-15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30" dirty="0">
                <a:solidFill>
                  <a:srgbClr val="17502B"/>
                </a:solidFill>
                <a:latin typeface="Verdana"/>
                <a:cs typeface="Verdana"/>
              </a:rPr>
              <a:t>proﬁle</a:t>
            </a:r>
            <a:r>
              <a:rPr sz="2400" spc="-16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25" dirty="0">
                <a:solidFill>
                  <a:srgbClr val="17502B"/>
                </a:solidFill>
                <a:latin typeface="Verdana"/>
                <a:cs typeface="Verdana"/>
              </a:rPr>
              <a:t>page,</a:t>
            </a:r>
            <a:r>
              <a:rPr sz="2400" spc="-15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35" dirty="0">
                <a:solidFill>
                  <a:srgbClr val="17502B"/>
                </a:solidFill>
                <a:latin typeface="Verdana"/>
                <a:cs typeface="Verdana"/>
              </a:rPr>
              <a:t>allowing</a:t>
            </a:r>
            <a:r>
              <a:rPr sz="2400" spc="-15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80" dirty="0">
                <a:solidFill>
                  <a:srgbClr val="17502B"/>
                </a:solidFill>
                <a:latin typeface="Verdana"/>
                <a:cs typeface="Verdana"/>
              </a:rPr>
              <a:t>users</a:t>
            </a:r>
            <a:r>
              <a:rPr sz="2400" spc="-16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25" dirty="0">
                <a:solidFill>
                  <a:srgbClr val="17502B"/>
                </a:solidFill>
                <a:latin typeface="Verdana"/>
                <a:cs typeface="Verdana"/>
              </a:rPr>
              <a:t>to </a:t>
            </a:r>
            <a:r>
              <a:rPr sz="2400" spc="-50" dirty="0">
                <a:solidFill>
                  <a:srgbClr val="17502B"/>
                </a:solidFill>
                <a:latin typeface="Verdana"/>
                <a:cs typeface="Verdana"/>
              </a:rPr>
              <a:t>monitor</a:t>
            </a:r>
            <a:r>
              <a:rPr sz="2400" spc="-16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45" dirty="0">
                <a:solidFill>
                  <a:srgbClr val="17502B"/>
                </a:solidFill>
                <a:latin typeface="Verdana"/>
                <a:cs typeface="Verdana"/>
              </a:rPr>
              <a:t>their</a:t>
            </a:r>
            <a:r>
              <a:rPr sz="2400" spc="-16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50" dirty="0">
                <a:solidFill>
                  <a:srgbClr val="17502B"/>
                </a:solidFill>
                <a:latin typeface="Verdana"/>
                <a:cs typeface="Verdana"/>
              </a:rPr>
              <a:t>progress</a:t>
            </a:r>
            <a:r>
              <a:rPr sz="2400" spc="-16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dirty="0">
                <a:solidFill>
                  <a:srgbClr val="17502B"/>
                </a:solidFill>
                <a:latin typeface="Verdana"/>
                <a:cs typeface="Verdana"/>
              </a:rPr>
              <a:t>and</a:t>
            </a:r>
            <a:r>
              <a:rPr sz="2400" spc="-16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35" dirty="0">
                <a:solidFill>
                  <a:srgbClr val="17502B"/>
                </a:solidFill>
                <a:latin typeface="Verdana"/>
                <a:cs typeface="Verdana"/>
              </a:rPr>
              <a:t>compete</a:t>
            </a:r>
            <a:r>
              <a:rPr sz="2400" spc="-16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60" dirty="0">
                <a:solidFill>
                  <a:srgbClr val="17502B"/>
                </a:solidFill>
                <a:latin typeface="Verdana"/>
                <a:cs typeface="Verdana"/>
              </a:rPr>
              <a:t>with</a:t>
            </a:r>
            <a:r>
              <a:rPr sz="2400" spc="-16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10" dirty="0">
                <a:solidFill>
                  <a:srgbClr val="17502B"/>
                </a:solidFill>
                <a:latin typeface="Verdana"/>
                <a:cs typeface="Verdana"/>
              </a:rPr>
              <a:t>others.</a:t>
            </a:r>
            <a:endParaRPr sz="24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-1"/>
            <a:ext cx="18288000" cy="1028700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2368550" y="1844618"/>
            <a:ext cx="13551535" cy="7335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just">
              <a:lnSpc>
                <a:spcPts val="2865"/>
              </a:lnSpc>
              <a:spcBef>
                <a:spcPts val="100"/>
              </a:spcBef>
            </a:pPr>
            <a:r>
              <a:rPr sz="2400" b="1" spc="-160" dirty="0">
                <a:solidFill>
                  <a:srgbClr val="17502B"/>
                </a:solidFill>
                <a:latin typeface="Verdana"/>
                <a:cs typeface="Verdana"/>
              </a:rPr>
              <a:t>Sophisticated</a:t>
            </a:r>
            <a:r>
              <a:rPr sz="2400" b="1" spc="-2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b="1" spc="-170" dirty="0">
                <a:solidFill>
                  <a:srgbClr val="17502B"/>
                </a:solidFill>
                <a:latin typeface="Verdana"/>
                <a:cs typeface="Verdana"/>
              </a:rPr>
              <a:t>Game</a:t>
            </a:r>
            <a:r>
              <a:rPr sz="2400" b="1" spc="-1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b="1" spc="-10" dirty="0">
                <a:solidFill>
                  <a:srgbClr val="17502B"/>
                </a:solidFill>
                <a:latin typeface="Verdana"/>
                <a:cs typeface="Verdana"/>
              </a:rPr>
              <a:t>Logic:</a:t>
            </a:r>
            <a:endParaRPr sz="2400">
              <a:latin typeface="Verdana"/>
              <a:cs typeface="Verdana"/>
            </a:endParaRPr>
          </a:p>
          <a:p>
            <a:pPr marL="12700" algn="just">
              <a:lnSpc>
                <a:spcPts val="2865"/>
              </a:lnSpc>
            </a:pPr>
            <a:r>
              <a:rPr sz="2400" dirty="0">
                <a:solidFill>
                  <a:srgbClr val="17502B"/>
                </a:solidFill>
                <a:latin typeface="Verdana"/>
                <a:cs typeface="Verdana"/>
              </a:rPr>
              <a:t>Our</a:t>
            </a:r>
            <a:r>
              <a:rPr sz="2400" spc="58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dirty="0">
                <a:solidFill>
                  <a:srgbClr val="17502B"/>
                </a:solidFill>
                <a:latin typeface="Verdana"/>
                <a:cs typeface="Verdana"/>
              </a:rPr>
              <a:t>game</a:t>
            </a:r>
            <a:r>
              <a:rPr sz="2400" spc="59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dirty="0">
                <a:solidFill>
                  <a:srgbClr val="17502B"/>
                </a:solidFill>
                <a:latin typeface="Verdana"/>
                <a:cs typeface="Verdana"/>
              </a:rPr>
              <a:t>features</a:t>
            </a:r>
            <a:r>
              <a:rPr sz="2400" spc="59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dirty="0">
                <a:solidFill>
                  <a:srgbClr val="17502B"/>
                </a:solidFill>
                <a:latin typeface="Verdana"/>
                <a:cs typeface="Verdana"/>
              </a:rPr>
              <a:t>intricately</a:t>
            </a:r>
            <a:r>
              <a:rPr sz="2400" spc="59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dirty="0">
                <a:solidFill>
                  <a:srgbClr val="17502B"/>
                </a:solidFill>
                <a:latin typeface="Verdana"/>
                <a:cs typeface="Verdana"/>
              </a:rPr>
              <a:t>designed</a:t>
            </a:r>
            <a:r>
              <a:rPr sz="2400" spc="58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dirty="0">
                <a:solidFill>
                  <a:srgbClr val="17502B"/>
                </a:solidFill>
                <a:latin typeface="Verdana"/>
                <a:cs typeface="Verdana"/>
              </a:rPr>
              <a:t>mechanics</a:t>
            </a:r>
            <a:r>
              <a:rPr sz="2400" spc="59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dirty="0">
                <a:solidFill>
                  <a:srgbClr val="17502B"/>
                </a:solidFill>
                <a:latin typeface="Verdana"/>
                <a:cs typeface="Verdana"/>
              </a:rPr>
              <a:t>that</a:t>
            </a:r>
            <a:r>
              <a:rPr sz="2400" spc="59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dirty="0">
                <a:solidFill>
                  <a:srgbClr val="17502B"/>
                </a:solidFill>
                <a:latin typeface="Verdana"/>
                <a:cs typeface="Verdana"/>
              </a:rPr>
              <a:t>o</a:t>
            </a:r>
            <a:r>
              <a:rPr sz="2400" spc="-35" dirty="0">
                <a:solidFill>
                  <a:srgbClr val="17502B"/>
                </a:solidFill>
                <a:latin typeface="Verdana"/>
                <a:cs typeface="Verdana"/>
              </a:rPr>
              <a:t>  </a:t>
            </a:r>
            <a:r>
              <a:rPr sz="2400" dirty="0">
                <a:solidFill>
                  <a:srgbClr val="17502B"/>
                </a:solidFill>
                <a:latin typeface="Verdana"/>
                <a:cs typeface="Verdana"/>
              </a:rPr>
              <a:t>er</a:t>
            </a:r>
            <a:r>
              <a:rPr sz="2400" spc="59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dirty="0">
                <a:solidFill>
                  <a:srgbClr val="17502B"/>
                </a:solidFill>
                <a:latin typeface="Verdana"/>
                <a:cs typeface="Verdana"/>
              </a:rPr>
              <a:t>depth</a:t>
            </a:r>
            <a:r>
              <a:rPr sz="2400" spc="58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dirty="0">
                <a:solidFill>
                  <a:srgbClr val="17502B"/>
                </a:solidFill>
                <a:latin typeface="Verdana"/>
                <a:cs typeface="Verdana"/>
              </a:rPr>
              <a:t>and</a:t>
            </a:r>
            <a:r>
              <a:rPr sz="2400" spc="59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10" dirty="0">
                <a:solidFill>
                  <a:srgbClr val="17502B"/>
                </a:solidFill>
                <a:latin typeface="Verdana"/>
                <a:cs typeface="Verdana"/>
              </a:rPr>
              <a:t>complexity,</a:t>
            </a:r>
            <a:endParaRPr sz="2400">
              <a:latin typeface="Verdana"/>
              <a:cs typeface="Verdana"/>
            </a:endParaRPr>
          </a:p>
          <a:p>
            <a:pPr marL="12700" marR="5080" algn="just">
              <a:lnSpc>
                <a:spcPts val="2850"/>
              </a:lnSpc>
              <a:spcBef>
                <a:spcPts val="165"/>
              </a:spcBef>
            </a:pPr>
            <a:r>
              <a:rPr sz="2400" dirty="0">
                <a:solidFill>
                  <a:srgbClr val="17502B"/>
                </a:solidFill>
                <a:latin typeface="Verdana"/>
                <a:cs typeface="Verdana"/>
              </a:rPr>
              <a:t>providing</a:t>
            </a:r>
            <a:r>
              <a:rPr sz="2400" spc="45" dirty="0">
                <a:solidFill>
                  <a:srgbClr val="17502B"/>
                </a:solidFill>
                <a:latin typeface="Verdana"/>
                <a:cs typeface="Verdana"/>
              </a:rPr>
              <a:t>  </a:t>
            </a:r>
            <a:r>
              <a:rPr sz="2400" dirty="0">
                <a:solidFill>
                  <a:srgbClr val="17502B"/>
                </a:solidFill>
                <a:latin typeface="Verdana"/>
                <a:cs typeface="Verdana"/>
              </a:rPr>
              <a:t>players</a:t>
            </a:r>
            <a:r>
              <a:rPr sz="2400" spc="50" dirty="0">
                <a:solidFill>
                  <a:srgbClr val="17502B"/>
                </a:solidFill>
                <a:latin typeface="Verdana"/>
                <a:cs typeface="Verdana"/>
              </a:rPr>
              <a:t>  </a:t>
            </a:r>
            <a:r>
              <a:rPr sz="2400" dirty="0">
                <a:solidFill>
                  <a:srgbClr val="17502B"/>
                </a:solidFill>
                <a:latin typeface="Verdana"/>
                <a:cs typeface="Verdana"/>
              </a:rPr>
              <a:t>with</a:t>
            </a:r>
            <a:r>
              <a:rPr sz="2400" spc="45" dirty="0">
                <a:solidFill>
                  <a:srgbClr val="17502B"/>
                </a:solidFill>
                <a:latin typeface="Verdana"/>
                <a:cs typeface="Verdana"/>
              </a:rPr>
              <a:t>  </a:t>
            </a:r>
            <a:r>
              <a:rPr sz="2400" dirty="0">
                <a:solidFill>
                  <a:srgbClr val="17502B"/>
                </a:solidFill>
                <a:latin typeface="Verdana"/>
                <a:cs typeface="Verdana"/>
              </a:rPr>
              <a:t>engaging</a:t>
            </a:r>
            <a:r>
              <a:rPr sz="2400" spc="50" dirty="0">
                <a:solidFill>
                  <a:srgbClr val="17502B"/>
                </a:solidFill>
                <a:latin typeface="Verdana"/>
                <a:cs typeface="Verdana"/>
              </a:rPr>
              <a:t>  </a:t>
            </a:r>
            <a:r>
              <a:rPr sz="2400" dirty="0">
                <a:solidFill>
                  <a:srgbClr val="17502B"/>
                </a:solidFill>
                <a:latin typeface="Verdana"/>
                <a:cs typeface="Verdana"/>
              </a:rPr>
              <a:t>experiences.</a:t>
            </a:r>
            <a:r>
              <a:rPr sz="2400" spc="45" dirty="0">
                <a:solidFill>
                  <a:srgbClr val="17502B"/>
                </a:solidFill>
                <a:latin typeface="Verdana"/>
                <a:cs typeface="Verdana"/>
              </a:rPr>
              <a:t>  </a:t>
            </a:r>
            <a:r>
              <a:rPr sz="2400" dirty="0">
                <a:solidFill>
                  <a:srgbClr val="17502B"/>
                </a:solidFill>
                <a:latin typeface="Verdana"/>
                <a:cs typeface="Verdana"/>
              </a:rPr>
              <a:t>The</a:t>
            </a:r>
            <a:r>
              <a:rPr sz="2400" spc="50" dirty="0">
                <a:solidFill>
                  <a:srgbClr val="17502B"/>
                </a:solidFill>
                <a:latin typeface="Verdana"/>
                <a:cs typeface="Verdana"/>
              </a:rPr>
              <a:t>  </a:t>
            </a:r>
            <a:r>
              <a:rPr sz="2400" dirty="0">
                <a:solidFill>
                  <a:srgbClr val="17502B"/>
                </a:solidFill>
                <a:latin typeface="Verdana"/>
                <a:cs typeface="Verdana"/>
              </a:rPr>
              <a:t>environmental</a:t>
            </a:r>
            <a:r>
              <a:rPr sz="2400" spc="45" dirty="0">
                <a:solidFill>
                  <a:srgbClr val="17502B"/>
                </a:solidFill>
                <a:latin typeface="Verdana"/>
                <a:cs typeface="Verdana"/>
              </a:rPr>
              <a:t>  </a:t>
            </a:r>
            <a:r>
              <a:rPr sz="2400" dirty="0">
                <a:solidFill>
                  <a:srgbClr val="17502B"/>
                </a:solidFill>
                <a:latin typeface="Verdana"/>
                <a:cs typeface="Verdana"/>
              </a:rPr>
              <a:t>interactions</a:t>
            </a:r>
            <a:r>
              <a:rPr sz="2400" spc="50" dirty="0">
                <a:solidFill>
                  <a:srgbClr val="17502B"/>
                </a:solidFill>
                <a:latin typeface="Verdana"/>
                <a:cs typeface="Verdana"/>
              </a:rPr>
              <a:t>  </a:t>
            </a:r>
            <a:r>
              <a:rPr sz="2400" spc="-25" dirty="0">
                <a:solidFill>
                  <a:srgbClr val="17502B"/>
                </a:solidFill>
                <a:latin typeface="Verdana"/>
                <a:cs typeface="Verdana"/>
              </a:rPr>
              <a:t>add </a:t>
            </a:r>
            <a:r>
              <a:rPr sz="2400" dirty="0">
                <a:solidFill>
                  <a:srgbClr val="17502B"/>
                </a:solidFill>
                <a:latin typeface="Verdana"/>
                <a:cs typeface="Verdana"/>
              </a:rPr>
              <a:t>dynamism</a:t>
            </a:r>
            <a:r>
              <a:rPr sz="2400" spc="10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dirty="0">
                <a:solidFill>
                  <a:srgbClr val="17502B"/>
                </a:solidFill>
                <a:latin typeface="Verdana"/>
                <a:cs typeface="Verdana"/>
              </a:rPr>
              <a:t>to</a:t>
            </a:r>
            <a:r>
              <a:rPr sz="2400" spc="10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10" dirty="0">
                <a:solidFill>
                  <a:srgbClr val="17502B"/>
                </a:solidFill>
                <a:latin typeface="Verdana"/>
                <a:cs typeface="Verdana"/>
              </a:rPr>
              <a:t>gameplay.</a:t>
            </a:r>
            <a:r>
              <a:rPr sz="2400" spc="10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dirty="0">
                <a:solidFill>
                  <a:srgbClr val="17502B"/>
                </a:solidFill>
                <a:latin typeface="Verdana"/>
                <a:cs typeface="Verdana"/>
              </a:rPr>
              <a:t>Players</a:t>
            </a:r>
            <a:r>
              <a:rPr sz="2400" spc="10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dirty="0">
                <a:solidFill>
                  <a:srgbClr val="17502B"/>
                </a:solidFill>
                <a:latin typeface="Verdana"/>
                <a:cs typeface="Verdana"/>
              </a:rPr>
              <a:t>are</a:t>
            </a:r>
            <a:r>
              <a:rPr sz="2400" spc="10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dirty="0">
                <a:solidFill>
                  <a:srgbClr val="17502B"/>
                </a:solidFill>
                <a:latin typeface="Verdana"/>
                <a:cs typeface="Verdana"/>
              </a:rPr>
              <a:t>presented</a:t>
            </a:r>
            <a:r>
              <a:rPr sz="2400" spc="10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dirty="0">
                <a:solidFill>
                  <a:srgbClr val="17502B"/>
                </a:solidFill>
                <a:latin typeface="Verdana"/>
                <a:cs typeface="Verdana"/>
              </a:rPr>
              <a:t>with</a:t>
            </a:r>
            <a:r>
              <a:rPr sz="2400" spc="10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70" dirty="0">
                <a:solidFill>
                  <a:srgbClr val="17502B"/>
                </a:solidFill>
                <a:latin typeface="Verdana"/>
                <a:cs typeface="Verdana"/>
              </a:rPr>
              <a:t>a</a:t>
            </a:r>
            <a:r>
              <a:rPr sz="2400" spc="10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dirty="0">
                <a:solidFill>
                  <a:srgbClr val="17502B"/>
                </a:solidFill>
                <a:latin typeface="Verdana"/>
                <a:cs typeface="Verdana"/>
              </a:rPr>
              <a:t>variety</a:t>
            </a:r>
            <a:r>
              <a:rPr sz="2400" spc="10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dirty="0">
                <a:solidFill>
                  <a:srgbClr val="17502B"/>
                </a:solidFill>
                <a:latin typeface="Verdana"/>
                <a:cs typeface="Verdana"/>
              </a:rPr>
              <a:t>of</a:t>
            </a:r>
            <a:r>
              <a:rPr sz="2400" spc="10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dirty="0">
                <a:solidFill>
                  <a:srgbClr val="17502B"/>
                </a:solidFill>
                <a:latin typeface="Verdana"/>
                <a:cs typeface="Verdana"/>
              </a:rPr>
              <a:t>creative</a:t>
            </a:r>
            <a:r>
              <a:rPr sz="2400" spc="10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dirty="0">
                <a:solidFill>
                  <a:srgbClr val="17502B"/>
                </a:solidFill>
                <a:latin typeface="Verdana"/>
                <a:cs typeface="Verdana"/>
              </a:rPr>
              <a:t>scenarios</a:t>
            </a:r>
            <a:r>
              <a:rPr sz="2400" spc="10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25" dirty="0">
                <a:solidFill>
                  <a:srgbClr val="17502B"/>
                </a:solidFill>
                <a:latin typeface="Verdana"/>
                <a:cs typeface="Verdana"/>
              </a:rPr>
              <a:t>and </a:t>
            </a:r>
            <a:r>
              <a:rPr sz="2400" spc="-60" dirty="0">
                <a:solidFill>
                  <a:srgbClr val="17502B"/>
                </a:solidFill>
                <a:latin typeface="Verdana"/>
                <a:cs typeface="Verdana"/>
              </a:rPr>
              <a:t>challenges,</a:t>
            </a:r>
            <a:r>
              <a:rPr sz="2400" spc="-14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30" dirty="0">
                <a:solidFill>
                  <a:srgbClr val="17502B"/>
                </a:solidFill>
                <a:latin typeface="Verdana"/>
                <a:cs typeface="Verdana"/>
              </a:rPr>
              <a:t>enhancing</a:t>
            </a:r>
            <a:r>
              <a:rPr sz="2400" spc="-14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30" dirty="0">
                <a:solidFill>
                  <a:srgbClr val="17502B"/>
                </a:solidFill>
                <a:latin typeface="Verdana"/>
                <a:cs typeface="Verdana"/>
              </a:rPr>
              <a:t>replayability</a:t>
            </a:r>
            <a:r>
              <a:rPr sz="2400" spc="-14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dirty="0">
                <a:solidFill>
                  <a:srgbClr val="17502B"/>
                </a:solidFill>
                <a:latin typeface="Verdana"/>
                <a:cs typeface="Verdana"/>
              </a:rPr>
              <a:t>and</a:t>
            </a:r>
            <a:r>
              <a:rPr sz="2400" spc="-14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10" dirty="0">
                <a:solidFill>
                  <a:srgbClr val="17502B"/>
                </a:solidFill>
                <a:latin typeface="Verdana"/>
                <a:cs typeface="Verdana"/>
              </a:rPr>
              <a:t>immersion.</a:t>
            </a:r>
            <a:endParaRPr sz="2400">
              <a:latin typeface="Verdana"/>
              <a:cs typeface="Verdana"/>
            </a:endParaRPr>
          </a:p>
          <a:p>
            <a:pPr marL="12700" marR="5080" algn="just">
              <a:lnSpc>
                <a:spcPct val="99800"/>
              </a:lnSpc>
              <a:spcBef>
                <a:spcPts val="2810"/>
              </a:spcBef>
            </a:pPr>
            <a:r>
              <a:rPr sz="2400" b="1" spc="-140" dirty="0">
                <a:solidFill>
                  <a:srgbClr val="17502B"/>
                </a:solidFill>
                <a:latin typeface="Verdana"/>
                <a:cs typeface="Verdana"/>
              </a:rPr>
              <a:t>Scoring</a:t>
            </a:r>
            <a:r>
              <a:rPr sz="2400" b="1" spc="-7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b="1" spc="-215" dirty="0">
                <a:solidFill>
                  <a:srgbClr val="17502B"/>
                </a:solidFill>
                <a:latin typeface="Verdana"/>
                <a:cs typeface="Verdana"/>
              </a:rPr>
              <a:t>Mechanisms:</a:t>
            </a:r>
            <a:r>
              <a:rPr sz="2400" b="1" spc="1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60" dirty="0">
                <a:solidFill>
                  <a:srgbClr val="17502B"/>
                </a:solidFill>
                <a:latin typeface="Verdana"/>
                <a:cs typeface="Verdana"/>
              </a:rPr>
              <a:t>The</a:t>
            </a:r>
            <a:r>
              <a:rPr sz="2400" spc="-14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10" dirty="0">
                <a:solidFill>
                  <a:srgbClr val="17502B"/>
                </a:solidFill>
                <a:latin typeface="Verdana"/>
                <a:cs typeface="Verdana"/>
              </a:rPr>
              <a:t>scoring</a:t>
            </a:r>
            <a:r>
              <a:rPr sz="2400" spc="-12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75" dirty="0">
                <a:solidFill>
                  <a:srgbClr val="17502B"/>
                </a:solidFill>
                <a:latin typeface="Verdana"/>
                <a:cs typeface="Verdana"/>
              </a:rPr>
              <a:t>system</a:t>
            </a:r>
            <a:r>
              <a:rPr sz="2400" spc="-12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625" dirty="0">
                <a:solidFill>
                  <a:srgbClr val="17502B"/>
                </a:solidFill>
                <a:latin typeface="Verdana"/>
                <a:cs typeface="Verdana"/>
              </a:rPr>
              <a:t>e</a:t>
            </a:r>
            <a:r>
              <a:rPr sz="2400" spc="28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35" dirty="0">
                <a:solidFill>
                  <a:srgbClr val="17502B"/>
                </a:solidFill>
                <a:latin typeface="Verdana"/>
                <a:cs typeface="Verdana"/>
              </a:rPr>
              <a:t>ectively</a:t>
            </a:r>
            <a:r>
              <a:rPr sz="2400" spc="-12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50" dirty="0">
                <a:solidFill>
                  <a:srgbClr val="17502B"/>
                </a:solidFill>
                <a:latin typeface="Verdana"/>
                <a:cs typeface="Verdana"/>
              </a:rPr>
              <a:t>rewards</a:t>
            </a:r>
            <a:r>
              <a:rPr sz="2400" spc="-12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25" dirty="0">
                <a:solidFill>
                  <a:srgbClr val="17502B"/>
                </a:solidFill>
                <a:latin typeface="Verdana"/>
                <a:cs typeface="Verdana"/>
              </a:rPr>
              <a:t>player</a:t>
            </a:r>
            <a:r>
              <a:rPr sz="2400" spc="-12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20" dirty="0">
                <a:solidFill>
                  <a:srgbClr val="17502B"/>
                </a:solidFill>
                <a:latin typeface="Verdana"/>
                <a:cs typeface="Verdana"/>
              </a:rPr>
              <a:t>performance</a:t>
            </a:r>
            <a:r>
              <a:rPr sz="2400" spc="-12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dirty="0">
                <a:solidFill>
                  <a:srgbClr val="17502B"/>
                </a:solidFill>
                <a:latin typeface="Verdana"/>
                <a:cs typeface="Verdana"/>
              </a:rPr>
              <a:t>and</a:t>
            </a:r>
            <a:r>
              <a:rPr sz="2400" spc="-12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10" dirty="0">
                <a:solidFill>
                  <a:srgbClr val="17502B"/>
                </a:solidFill>
                <a:latin typeface="Verdana"/>
                <a:cs typeface="Verdana"/>
              </a:rPr>
              <a:t>skill, </a:t>
            </a:r>
            <a:r>
              <a:rPr sz="2400" dirty="0">
                <a:solidFill>
                  <a:srgbClr val="17502B"/>
                </a:solidFill>
                <a:latin typeface="Verdana"/>
                <a:cs typeface="Verdana"/>
              </a:rPr>
              <a:t>encouraging</a:t>
            </a:r>
            <a:r>
              <a:rPr sz="2400" spc="-10" dirty="0">
                <a:solidFill>
                  <a:srgbClr val="17502B"/>
                </a:solidFill>
                <a:latin typeface="Verdana"/>
                <a:cs typeface="Verdana"/>
              </a:rPr>
              <a:t>  </a:t>
            </a:r>
            <a:r>
              <a:rPr sz="2400" dirty="0">
                <a:solidFill>
                  <a:srgbClr val="17502B"/>
                </a:solidFill>
                <a:latin typeface="Verdana"/>
                <a:cs typeface="Verdana"/>
              </a:rPr>
              <a:t>strategic</a:t>
            </a:r>
            <a:r>
              <a:rPr sz="2400" spc="-10" dirty="0">
                <a:solidFill>
                  <a:srgbClr val="17502B"/>
                </a:solidFill>
                <a:latin typeface="Verdana"/>
                <a:cs typeface="Verdana"/>
              </a:rPr>
              <a:t>  </a:t>
            </a:r>
            <a:r>
              <a:rPr sz="2400" spc="-45" dirty="0">
                <a:solidFill>
                  <a:srgbClr val="17502B"/>
                </a:solidFill>
                <a:latin typeface="Verdana"/>
                <a:cs typeface="Verdana"/>
              </a:rPr>
              <a:t>decision-</a:t>
            </a:r>
            <a:r>
              <a:rPr sz="2400" dirty="0">
                <a:solidFill>
                  <a:srgbClr val="17502B"/>
                </a:solidFill>
                <a:latin typeface="Verdana"/>
                <a:cs typeface="Verdana"/>
              </a:rPr>
              <a:t>making</a:t>
            </a:r>
            <a:r>
              <a:rPr sz="2400" spc="-5" dirty="0">
                <a:solidFill>
                  <a:srgbClr val="17502B"/>
                </a:solidFill>
                <a:latin typeface="Verdana"/>
                <a:cs typeface="Verdana"/>
              </a:rPr>
              <a:t>  </a:t>
            </a:r>
            <a:r>
              <a:rPr sz="2400" dirty="0">
                <a:solidFill>
                  <a:srgbClr val="17502B"/>
                </a:solidFill>
                <a:latin typeface="Verdana"/>
                <a:cs typeface="Verdana"/>
              </a:rPr>
              <a:t>and</a:t>
            </a:r>
            <a:r>
              <a:rPr sz="2400" spc="-10" dirty="0">
                <a:solidFill>
                  <a:srgbClr val="17502B"/>
                </a:solidFill>
                <a:latin typeface="Verdana"/>
                <a:cs typeface="Verdana"/>
              </a:rPr>
              <a:t>  </a:t>
            </a:r>
            <a:r>
              <a:rPr sz="2400" dirty="0">
                <a:solidFill>
                  <a:srgbClr val="17502B"/>
                </a:solidFill>
                <a:latin typeface="Verdana"/>
                <a:cs typeface="Verdana"/>
              </a:rPr>
              <a:t>mastery</a:t>
            </a:r>
            <a:r>
              <a:rPr sz="2400" spc="-10" dirty="0">
                <a:solidFill>
                  <a:srgbClr val="17502B"/>
                </a:solidFill>
                <a:latin typeface="Verdana"/>
                <a:cs typeface="Verdana"/>
              </a:rPr>
              <a:t>  </a:t>
            </a:r>
            <a:r>
              <a:rPr sz="2400" dirty="0">
                <a:solidFill>
                  <a:srgbClr val="17502B"/>
                </a:solidFill>
                <a:latin typeface="Verdana"/>
                <a:cs typeface="Verdana"/>
              </a:rPr>
              <a:t>of</a:t>
            </a:r>
            <a:r>
              <a:rPr sz="2400" spc="-5" dirty="0">
                <a:solidFill>
                  <a:srgbClr val="17502B"/>
                </a:solidFill>
                <a:latin typeface="Verdana"/>
                <a:cs typeface="Verdana"/>
              </a:rPr>
              <a:t>  </a:t>
            </a:r>
            <a:r>
              <a:rPr sz="2400" dirty="0">
                <a:solidFill>
                  <a:srgbClr val="17502B"/>
                </a:solidFill>
                <a:latin typeface="Verdana"/>
                <a:cs typeface="Verdana"/>
              </a:rPr>
              <a:t>game</a:t>
            </a:r>
            <a:r>
              <a:rPr sz="2400" spc="-10" dirty="0">
                <a:solidFill>
                  <a:srgbClr val="17502B"/>
                </a:solidFill>
                <a:latin typeface="Verdana"/>
                <a:cs typeface="Verdana"/>
              </a:rPr>
              <a:t>  </a:t>
            </a:r>
            <a:r>
              <a:rPr sz="2400" dirty="0">
                <a:solidFill>
                  <a:srgbClr val="17502B"/>
                </a:solidFill>
                <a:latin typeface="Verdana"/>
                <a:cs typeface="Verdana"/>
              </a:rPr>
              <a:t>mechanics.</a:t>
            </a:r>
            <a:r>
              <a:rPr sz="2400" spc="-5" dirty="0">
                <a:solidFill>
                  <a:srgbClr val="17502B"/>
                </a:solidFill>
                <a:latin typeface="Verdana"/>
                <a:cs typeface="Verdana"/>
              </a:rPr>
              <a:t>  </a:t>
            </a:r>
            <a:r>
              <a:rPr sz="2400" dirty="0">
                <a:solidFill>
                  <a:srgbClr val="17502B"/>
                </a:solidFill>
                <a:latin typeface="Verdana"/>
                <a:cs typeface="Verdana"/>
              </a:rPr>
              <a:t>We</a:t>
            </a:r>
            <a:r>
              <a:rPr sz="2400" spc="-10" dirty="0">
                <a:solidFill>
                  <a:srgbClr val="17502B"/>
                </a:solidFill>
                <a:latin typeface="Verdana"/>
                <a:cs typeface="Verdana"/>
              </a:rPr>
              <a:t>  </a:t>
            </a:r>
            <a:r>
              <a:rPr sz="2400" spc="-20" dirty="0">
                <a:solidFill>
                  <a:srgbClr val="17502B"/>
                </a:solidFill>
                <a:latin typeface="Verdana"/>
                <a:cs typeface="Verdana"/>
              </a:rPr>
              <a:t>have </a:t>
            </a:r>
            <a:r>
              <a:rPr sz="2400" dirty="0">
                <a:solidFill>
                  <a:srgbClr val="17502B"/>
                </a:solidFill>
                <a:latin typeface="Verdana"/>
                <a:cs typeface="Verdana"/>
              </a:rPr>
              <a:t>carefully</a:t>
            </a:r>
            <a:r>
              <a:rPr sz="2400" spc="21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dirty="0">
                <a:solidFill>
                  <a:srgbClr val="17502B"/>
                </a:solidFill>
                <a:latin typeface="Verdana"/>
                <a:cs typeface="Verdana"/>
              </a:rPr>
              <a:t>ensured</a:t>
            </a:r>
            <a:r>
              <a:rPr sz="2400" spc="22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dirty="0">
                <a:solidFill>
                  <a:srgbClr val="17502B"/>
                </a:solidFill>
                <a:latin typeface="Verdana"/>
                <a:cs typeface="Verdana"/>
              </a:rPr>
              <a:t>that</a:t>
            </a:r>
            <a:r>
              <a:rPr sz="2400" spc="22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dirty="0">
                <a:solidFill>
                  <a:srgbClr val="17502B"/>
                </a:solidFill>
                <a:latin typeface="Verdana"/>
                <a:cs typeface="Verdana"/>
              </a:rPr>
              <a:t>players</a:t>
            </a:r>
            <a:r>
              <a:rPr sz="2400" spc="22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dirty="0">
                <a:solidFill>
                  <a:srgbClr val="17502B"/>
                </a:solidFill>
                <a:latin typeface="Verdana"/>
                <a:cs typeface="Verdana"/>
              </a:rPr>
              <a:t>can</a:t>
            </a:r>
            <a:r>
              <a:rPr sz="2400" spc="22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dirty="0">
                <a:solidFill>
                  <a:srgbClr val="17502B"/>
                </a:solidFill>
                <a:latin typeface="Verdana"/>
                <a:cs typeface="Verdana"/>
              </a:rPr>
              <a:t>access</a:t>
            </a:r>
            <a:r>
              <a:rPr sz="2400" spc="22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dirty="0">
                <a:solidFill>
                  <a:srgbClr val="17502B"/>
                </a:solidFill>
                <a:latin typeface="Verdana"/>
                <a:cs typeface="Verdana"/>
              </a:rPr>
              <a:t>the</a:t>
            </a:r>
            <a:r>
              <a:rPr sz="2400" spc="22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dirty="0">
                <a:solidFill>
                  <a:srgbClr val="17502B"/>
                </a:solidFill>
                <a:latin typeface="Verdana"/>
                <a:cs typeface="Verdana"/>
              </a:rPr>
              <a:t>Global</a:t>
            </a:r>
            <a:r>
              <a:rPr sz="2400" spc="22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dirty="0">
                <a:solidFill>
                  <a:srgbClr val="17502B"/>
                </a:solidFill>
                <a:latin typeface="Verdana"/>
                <a:cs typeface="Verdana"/>
              </a:rPr>
              <a:t>top</a:t>
            </a:r>
            <a:r>
              <a:rPr sz="2400" spc="22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dirty="0">
                <a:solidFill>
                  <a:srgbClr val="17502B"/>
                </a:solidFill>
                <a:latin typeface="Verdana"/>
                <a:cs typeface="Verdana"/>
              </a:rPr>
              <a:t>scorers</a:t>
            </a:r>
            <a:r>
              <a:rPr sz="2400" spc="22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dirty="0">
                <a:solidFill>
                  <a:srgbClr val="17502B"/>
                </a:solidFill>
                <a:latin typeface="Verdana"/>
                <a:cs typeface="Verdana"/>
              </a:rPr>
              <a:t>and</a:t>
            </a:r>
            <a:r>
              <a:rPr sz="2400" spc="22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dirty="0">
                <a:solidFill>
                  <a:srgbClr val="17502B"/>
                </a:solidFill>
                <a:latin typeface="Verdana"/>
                <a:cs typeface="Verdana"/>
              </a:rPr>
              <a:t>also</a:t>
            </a:r>
            <a:r>
              <a:rPr sz="2400" spc="22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dirty="0">
                <a:solidFill>
                  <a:srgbClr val="17502B"/>
                </a:solidFill>
                <a:latin typeface="Verdana"/>
                <a:cs typeface="Verdana"/>
              </a:rPr>
              <a:t>access</a:t>
            </a:r>
            <a:r>
              <a:rPr sz="2400" spc="22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10" dirty="0">
                <a:solidFill>
                  <a:srgbClr val="17502B"/>
                </a:solidFill>
                <a:latin typeface="Verdana"/>
                <a:cs typeface="Verdana"/>
              </a:rPr>
              <a:t>their </a:t>
            </a:r>
            <a:r>
              <a:rPr sz="2400" spc="-70" dirty="0">
                <a:solidFill>
                  <a:srgbClr val="17502B"/>
                </a:solidFill>
                <a:latin typeface="Verdana"/>
                <a:cs typeface="Verdana"/>
              </a:rPr>
              <a:t>maximum</a:t>
            </a:r>
            <a:r>
              <a:rPr sz="2400" spc="-17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10" dirty="0">
                <a:solidFill>
                  <a:srgbClr val="17502B"/>
                </a:solidFill>
                <a:latin typeface="Verdana"/>
                <a:cs typeface="Verdana"/>
              </a:rPr>
              <a:t>score.</a:t>
            </a:r>
            <a:endParaRPr sz="2400">
              <a:latin typeface="Verdana"/>
              <a:cs typeface="Verdana"/>
            </a:endParaRPr>
          </a:p>
          <a:p>
            <a:pPr marL="12700" marR="5080" algn="just">
              <a:lnSpc>
                <a:spcPct val="99800"/>
              </a:lnSpc>
              <a:spcBef>
                <a:spcPts val="2900"/>
              </a:spcBef>
            </a:pPr>
            <a:r>
              <a:rPr sz="2400" b="1" spc="-85" dirty="0">
                <a:solidFill>
                  <a:srgbClr val="17502B"/>
                </a:solidFill>
                <a:latin typeface="Verdana"/>
                <a:cs typeface="Verdana"/>
              </a:rPr>
              <a:t>User</a:t>
            </a:r>
            <a:r>
              <a:rPr sz="2400" b="1" spc="6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b="1" spc="-105" dirty="0">
                <a:solidFill>
                  <a:srgbClr val="17502B"/>
                </a:solidFill>
                <a:latin typeface="Verdana"/>
                <a:cs typeface="Verdana"/>
              </a:rPr>
              <a:t>Interface</a:t>
            </a:r>
            <a:r>
              <a:rPr sz="2400" b="1" spc="6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b="1" spc="-165" dirty="0">
                <a:solidFill>
                  <a:srgbClr val="17502B"/>
                </a:solidFill>
                <a:latin typeface="Verdana"/>
                <a:cs typeface="Verdana"/>
              </a:rPr>
              <a:t>(UI)</a:t>
            </a:r>
            <a:r>
              <a:rPr sz="2400" b="1" spc="6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b="1" spc="-160" dirty="0">
                <a:solidFill>
                  <a:srgbClr val="17502B"/>
                </a:solidFill>
                <a:latin typeface="Verdana"/>
                <a:cs typeface="Verdana"/>
              </a:rPr>
              <a:t>Design:</a:t>
            </a:r>
            <a:r>
              <a:rPr sz="2400" b="1" spc="6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dirty="0">
                <a:solidFill>
                  <a:srgbClr val="17502B"/>
                </a:solidFill>
                <a:latin typeface="Verdana"/>
                <a:cs typeface="Verdana"/>
              </a:rPr>
              <a:t>The</a:t>
            </a:r>
            <a:r>
              <a:rPr sz="2400" spc="-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dirty="0">
                <a:solidFill>
                  <a:srgbClr val="17502B"/>
                </a:solidFill>
                <a:latin typeface="Verdana"/>
                <a:cs typeface="Verdana"/>
              </a:rPr>
              <a:t>visual</a:t>
            </a:r>
            <a:r>
              <a:rPr sz="2400" spc="-1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dirty="0">
                <a:solidFill>
                  <a:srgbClr val="17502B"/>
                </a:solidFill>
                <a:latin typeface="Verdana"/>
                <a:cs typeface="Verdana"/>
              </a:rPr>
              <a:t>appeal</a:t>
            </a:r>
            <a:r>
              <a:rPr sz="2400" spc="-1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dirty="0">
                <a:solidFill>
                  <a:srgbClr val="17502B"/>
                </a:solidFill>
                <a:latin typeface="Verdana"/>
                <a:cs typeface="Verdana"/>
              </a:rPr>
              <a:t>of</a:t>
            </a:r>
            <a:r>
              <a:rPr sz="2400" spc="-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dirty="0">
                <a:solidFill>
                  <a:srgbClr val="17502B"/>
                </a:solidFill>
                <a:latin typeface="Verdana"/>
                <a:cs typeface="Verdana"/>
              </a:rPr>
              <a:t>our</a:t>
            </a:r>
            <a:r>
              <a:rPr sz="2400" spc="-1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dirty="0">
                <a:solidFill>
                  <a:srgbClr val="17502B"/>
                </a:solidFill>
                <a:latin typeface="Verdana"/>
                <a:cs typeface="Verdana"/>
              </a:rPr>
              <a:t>game's</a:t>
            </a:r>
            <a:r>
              <a:rPr sz="2400" spc="-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65" dirty="0">
                <a:solidFill>
                  <a:srgbClr val="17502B"/>
                </a:solidFill>
                <a:latin typeface="Verdana"/>
                <a:cs typeface="Verdana"/>
              </a:rPr>
              <a:t>UI</a:t>
            </a:r>
            <a:r>
              <a:rPr sz="2400" spc="-10" dirty="0">
                <a:solidFill>
                  <a:srgbClr val="17502B"/>
                </a:solidFill>
                <a:latin typeface="Verdana"/>
                <a:cs typeface="Verdana"/>
              </a:rPr>
              <a:t> elements</a:t>
            </a:r>
            <a:r>
              <a:rPr sz="2400" spc="-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dirty="0">
                <a:solidFill>
                  <a:srgbClr val="17502B"/>
                </a:solidFill>
                <a:latin typeface="Verdana"/>
                <a:cs typeface="Verdana"/>
              </a:rPr>
              <a:t>enhances</a:t>
            </a:r>
            <a:r>
              <a:rPr sz="2400" spc="-1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25" dirty="0">
                <a:solidFill>
                  <a:srgbClr val="17502B"/>
                </a:solidFill>
                <a:latin typeface="Verdana"/>
                <a:cs typeface="Verdana"/>
              </a:rPr>
              <a:t>the </a:t>
            </a:r>
            <a:r>
              <a:rPr sz="2400" dirty="0">
                <a:solidFill>
                  <a:srgbClr val="17502B"/>
                </a:solidFill>
                <a:latin typeface="Verdana"/>
                <a:cs typeface="Verdana"/>
              </a:rPr>
              <a:t>overall</a:t>
            </a:r>
            <a:r>
              <a:rPr sz="2400" spc="53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dirty="0">
                <a:solidFill>
                  <a:srgbClr val="17502B"/>
                </a:solidFill>
                <a:latin typeface="Verdana"/>
                <a:cs typeface="Verdana"/>
              </a:rPr>
              <a:t>gaming</a:t>
            </a:r>
            <a:r>
              <a:rPr sz="2400" spc="54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dirty="0">
                <a:solidFill>
                  <a:srgbClr val="17502B"/>
                </a:solidFill>
                <a:latin typeface="Verdana"/>
                <a:cs typeface="Verdana"/>
              </a:rPr>
              <a:t>experience,</a:t>
            </a:r>
            <a:r>
              <a:rPr sz="2400" spc="54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dirty="0">
                <a:solidFill>
                  <a:srgbClr val="17502B"/>
                </a:solidFill>
                <a:latin typeface="Verdana"/>
                <a:cs typeface="Verdana"/>
              </a:rPr>
              <a:t>capturing</a:t>
            </a:r>
            <a:r>
              <a:rPr sz="2400" spc="54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dirty="0">
                <a:solidFill>
                  <a:srgbClr val="17502B"/>
                </a:solidFill>
                <a:latin typeface="Verdana"/>
                <a:cs typeface="Verdana"/>
              </a:rPr>
              <a:t>players'</a:t>
            </a:r>
            <a:r>
              <a:rPr sz="2400" spc="54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dirty="0">
                <a:solidFill>
                  <a:srgbClr val="17502B"/>
                </a:solidFill>
                <a:latin typeface="Verdana"/>
                <a:cs typeface="Verdana"/>
              </a:rPr>
              <a:t>attention</a:t>
            </a:r>
            <a:r>
              <a:rPr sz="2400" spc="54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dirty="0">
                <a:solidFill>
                  <a:srgbClr val="17502B"/>
                </a:solidFill>
                <a:latin typeface="Verdana"/>
                <a:cs typeface="Verdana"/>
              </a:rPr>
              <a:t>and</a:t>
            </a:r>
            <a:r>
              <a:rPr sz="2400" spc="54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dirty="0">
                <a:solidFill>
                  <a:srgbClr val="17502B"/>
                </a:solidFill>
                <a:latin typeface="Verdana"/>
                <a:cs typeface="Verdana"/>
              </a:rPr>
              <a:t>interest.</a:t>
            </a:r>
            <a:r>
              <a:rPr sz="2400" spc="54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dirty="0">
                <a:solidFill>
                  <a:srgbClr val="17502B"/>
                </a:solidFill>
                <a:latin typeface="Verdana"/>
                <a:cs typeface="Verdana"/>
              </a:rPr>
              <a:t>Our</a:t>
            </a:r>
            <a:r>
              <a:rPr sz="2400" spc="54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65" dirty="0">
                <a:solidFill>
                  <a:srgbClr val="17502B"/>
                </a:solidFill>
                <a:latin typeface="Verdana"/>
                <a:cs typeface="Verdana"/>
              </a:rPr>
              <a:t>UI</a:t>
            </a:r>
            <a:r>
              <a:rPr sz="2400" spc="54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10" dirty="0">
                <a:solidFill>
                  <a:srgbClr val="17502B"/>
                </a:solidFill>
                <a:latin typeface="Verdana"/>
                <a:cs typeface="Verdana"/>
              </a:rPr>
              <a:t>design </a:t>
            </a:r>
            <a:r>
              <a:rPr sz="2400" spc="-40" dirty="0">
                <a:solidFill>
                  <a:srgbClr val="17502B"/>
                </a:solidFill>
                <a:latin typeface="Verdana"/>
                <a:cs typeface="Verdana"/>
              </a:rPr>
              <a:t>prioritizes</a:t>
            </a:r>
            <a:r>
              <a:rPr sz="2400" spc="-17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20" dirty="0">
                <a:solidFill>
                  <a:srgbClr val="17502B"/>
                </a:solidFill>
                <a:latin typeface="Verdana"/>
                <a:cs typeface="Verdana"/>
              </a:rPr>
              <a:t>usability</a:t>
            </a:r>
            <a:r>
              <a:rPr sz="2400" spc="-15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dirty="0">
                <a:solidFill>
                  <a:srgbClr val="17502B"/>
                </a:solidFill>
                <a:latin typeface="Verdana"/>
                <a:cs typeface="Verdana"/>
              </a:rPr>
              <a:t>and</a:t>
            </a:r>
            <a:r>
              <a:rPr sz="2400" spc="-14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75" dirty="0">
                <a:solidFill>
                  <a:srgbClr val="17502B"/>
                </a:solidFill>
                <a:latin typeface="Verdana"/>
                <a:cs typeface="Verdana"/>
              </a:rPr>
              <a:t>intuitiveness,</a:t>
            </a:r>
            <a:r>
              <a:rPr sz="2400" spc="-14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30" dirty="0">
                <a:solidFill>
                  <a:srgbClr val="17502B"/>
                </a:solidFill>
                <a:latin typeface="Verdana"/>
                <a:cs typeface="Verdana"/>
              </a:rPr>
              <a:t>allowing</a:t>
            </a:r>
            <a:r>
              <a:rPr sz="2400" spc="-14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40" dirty="0">
                <a:solidFill>
                  <a:srgbClr val="17502B"/>
                </a:solidFill>
                <a:latin typeface="Verdana"/>
                <a:cs typeface="Verdana"/>
              </a:rPr>
              <a:t>players</a:t>
            </a:r>
            <a:r>
              <a:rPr sz="2400" spc="-14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dirty="0">
                <a:solidFill>
                  <a:srgbClr val="17502B"/>
                </a:solidFill>
                <a:latin typeface="Verdana"/>
                <a:cs typeface="Verdana"/>
              </a:rPr>
              <a:t>to</a:t>
            </a:r>
            <a:r>
              <a:rPr sz="2400" spc="-14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25" dirty="0">
                <a:solidFill>
                  <a:srgbClr val="17502B"/>
                </a:solidFill>
                <a:latin typeface="Verdana"/>
                <a:cs typeface="Verdana"/>
              </a:rPr>
              <a:t>easily</a:t>
            </a:r>
            <a:r>
              <a:rPr sz="2400" spc="-14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dirty="0">
                <a:solidFill>
                  <a:srgbClr val="17502B"/>
                </a:solidFill>
                <a:latin typeface="Verdana"/>
                <a:cs typeface="Verdana"/>
              </a:rPr>
              <a:t>navigate</a:t>
            </a:r>
            <a:r>
              <a:rPr sz="2400" spc="-14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105" dirty="0">
                <a:solidFill>
                  <a:srgbClr val="17502B"/>
                </a:solidFill>
                <a:latin typeface="Verdana"/>
                <a:cs typeface="Verdana"/>
              </a:rPr>
              <a:t>menus</a:t>
            </a:r>
            <a:r>
              <a:rPr sz="2400" spc="-11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dirty="0">
                <a:solidFill>
                  <a:srgbClr val="17502B"/>
                </a:solidFill>
                <a:latin typeface="Verdana"/>
                <a:cs typeface="Verdana"/>
              </a:rPr>
              <a:t>and</a:t>
            </a:r>
            <a:r>
              <a:rPr sz="2400" spc="-14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10" dirty="0">
                <a:solidFill>
                  <a:srgbClr val="17502B"/>
                </a:solidFill>
                <a:latin typeface="Verdana"/>
                <a:cs typeface="Verdana"/>
              </a:rPr>
              <a:t>access </a:t>
            </a:r>
            <a:r>
              <a:rPr sz="2400" spc="-50" dirty="0">
                <a:solidFill>
                  <a:srgbClr val="17502B"/>
                </a:solidFill>
                <a:latin typeface="Verdana"/>
                <a:cs typeface="Verdana"/>
              </a:rPr>
              <a:t>essential</a:t>
            </a:r>
            <a:r>
              <a:rPr sz="2400" spc="-14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30" dirty="0">
                <a:solidFill>
                  <a:srgbClr val="17502B"/>
                </a:solidFill>
                <a:latin typeface="Verdana"/>
                <a:cs typeface="Verdana"/>
              </a:rPr>
              <a:t>information</a:t>
            </a:r>
            <a:r>
              <a:rPr sz="2400" spc="-14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25" dirty="0">
                <a:solidFill>
                  <a:srgbClr val="17502B"/>
                </a:solidFill>
                <a:latin typeface="Verdana"/>
                <a:cs typeface="Verdana"/>
              </a:rPr>
              <a:t>during</a:t>
            </a:r>
            <a:r>
              <a:rPr sz="2400" spc="-14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10" dirty="0">
                <a:solidFill>
                  <a:srgbClr val="17502B"/>
                </a:solidFill>
                <a:latin typeface="Verdana"/>
                <a:cs typeface="Verdana"/>
              </a:rPr>
              <a:t>gameplay.</a:t>
            </a:r>
            <a:endParaRPr sz="2400">
              <a:latin typeface="Verdana"/>
              <a:cs typeface="Verdana"/>
            </a:endParaRPr>
          </a:p>
          <a:p>
            <a:pPr marL="12700" marR="5080" algn="just">
              <a:lnSpc>
                <a:spcPct val="99800"/>
              </a:lnSpc>
              <a:spcBef>
                <a:spcPts val="2900"/>
              </a:spcBef>
            </a:pPr>
            <a:r>
              <a:rPr sz="2400" b="1" spc="-130" dirty="0">
                <a:solidFill>
                  <a:srgbClr val="17502B"/>
                </a:solidFill>
                <a:latin typeface="Verdana"/>
                <a:cs typeface="Verdana"/>
              </a:rPr>
              <a:t>Latency</a:t>
            </a:r>
            <a:r>
              <a:rPr sz="2400" b="1" spc="-8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b="1" spc="-60" dirty="0">
                <a:solidFill>
                  <a:srgbClr val="17502B"/>
                </a:solidFill>
                <a:latin typeface="Verdana"/>
                <a:cs typeface="Verdana"/>
              </a:rPr>
              <a:t>and</a:t>
            </a:r>
            <a:r>
              <a:rPr sz="2400" b="1" spc="-4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b="1" spc="-220" dirty="0">
                <a:solidFill>
                  <a:srgbClr val="17502B"/>
                </a:solidFill>
                <a:latin typeface="Verdana"/>
                <a:cs typeface="Verdana"/>
              </a:rPr>
              <a:t>Responsiveness:</a:t>
            </a:r>
            <a:r>
              <a:rPr sz="2400" b="1" spc="1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dirty="0">
                <a:solidFill>
                  <a:srgbClr val="17502B"/>
                </a:solidFill>
                <a:latin typeface="Verdana"/>
                <a:cs typeface="Verdana"/>
              </a:rPr>
              <a:t>Our</a:t>
            </a:r>
            <a:r>
              <a:rPr sz="2400" spc="-114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dirty="0">
                <a:solidFill>
                  <a:srgbClr val="17502B"/>
                </a:solidFill>
                <a:latin typeface="Verdana"/>
                <a:cs typeface="Verdana"/>
              </a:rPr>
              <a:t>game</a:t>
            </a:r>
            <a:r>
              <a:rPr sz="2400" spc="-11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dirty="0">
                <a:solidFill>
                  <a:srgbClr val="17502B"/>
                </a:solidFill>
                <a:latin typeface="Verdana"/>
                <a:cs typeface="Verdana"/>
              </a:rPr>
              <a:t>boasts</a:t>
            </a:r>
            <a:r>
              <a:rPr sz="2400" spc="-114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35" dirty="0">
                <a:solidFill>
                  <a:srgbClr val="17502B"/>
                </a:solidFill>
                <a:latin typeface="Verdana"/>
                <a:cs typeface="Verdana"/>
              </a:rPr>
              <a:t>excellent</a:t>
            </a:r>
            <a:r>
              <a:rPr sz="2400" spc="-11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55" dirty="0">
                <a:solidFill>
                  <a:srgbClr val="17502B"/>
                </a:solidFill>
                <a:latin typeface="Verdana"/>
                <a:cs typeface="Verdana"/>
              </a:rPr>
              <a:t>responsiveness</a:t>
            </a:r>
            <a:r>
              <a:rPr sz="2400" spc="-114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dirty="0">
                <a:solidFill>
                  <a:srgbClr val="17502B"/>
                </a:solidFill>
                <a:latin typeface="Verdana"/>
                <a:cs typeface="Verdana"/>
              </a:rPr>
              <a:t>to</a:t>
            </a:r>
            <a:r>
              <a:rPr sz="2400" spc="-11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dirty="0">
                <a:solidFill>
                  <a:srgbClr val="17502B"/>
                </a:solidFill>
                <a:latin typeface="Verdana"/>
                <a:cs typeface="Verdana"/>
              </a:rPr>
              <a:t>player</a:t>
            </a:r>
            <a:r>
              <a:rPr sz="2400" spc="-114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10" dirty="0">
                <a:solidFill>
                  <a:srgbClr val="17502B"/>
                </a:solidFill>
                <a:latin typeface="Verdana"/>
                <a:cs typeface="Verdana"/>
              </a:rPr>
              <a:t>inputs, </a:t>
            </a:r>
            <a:r>
              <a:rPr sz="2400" spc="-25" dirty="0">
                <a:solidFill>
                  <a:srgbClr val="17502B"/>
                </a:solidFill>
                <a:latin typeface="Verdana"/>
                <a:cs typeface="Verdana"/>
              </a:rPr>
              <a:t>providing</a:t>
            </a:r>
            <a:r>
              <a:rPr sz="2400" spc="-19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70" dirty="0">
                <a:solidFill>
                  <a:srgbClr val="17502B"/>
                </a:solidFill>
                <a:latin typeface="Verdana"/>
                <a:cs typeface="Verdana"/>
              </a:rPr>
              <a:t>smooth</a:t>
            </a:r>
            <a:r>
              <a:rPr sz="2400" spc="-14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dirty="0">
                <a:solidFill>
                  <a:srgbClr val="17502B"/>
                </a:solidFill>
                <a:latin typeface="Verdana"/>
                <a:cs typeface="Verdana"/>
              </a:rPr>
              <a:t>and</a:t>
            </a:r>
            <a:r>
              <a:rPr sz="2400" spc="-17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dirty="0">
                <a:solidFill>
                  <a:srgbClr val="17502B"/>
                </a:solidFill>
                <a:latin typeface="Verdana"/>
                <a:cs typeface="Verdana"/>
              </a:rPr>
              <a:t>ﬂuid</a:t>
            </a:r>
            <a:r>
              <a:rPr sz="2400" spc="-15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10" dirty="0">
                <a:solidFill>
                  <a:srgbClr val="17502B"/>
                </a:solidFill>
                <a:latin typeface="Verdana"/>
                <a:cs typeface="Verdana"/>
              </a:rPr>
              <a:t>gameplay</a:t>
            </a:r>
            <a:r>
              <a:rPr sz="2400" spc="-14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20" dirty="0">
                <a:solidFill>
                  <a:srgbClr val="17502B"/>
                </a:solidFill>
                <a:latin typeface="Verdana"/>
                <a:cs typeface="Verdana"/>
              </a:rPr>
              <a:t>that</a:t>
            </a:r>
            <a:r>
              <a:rPr sz="2400" spc="-15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45" dirty="0">
                <a:solidFill>
                  <a:srgbClr val="17502B"/>
                </a:solidFill>
                <a:latin typeface="Verdana"/>
                <a:cs typeface="Verdana"/>
              </a:rPr>
              <a:t>enhances</a:t>
            </a:r>
            <a:r>
              <a:rPr sz="2400" spc="-15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60" dirty="0">
                <a:solidFill>
                  <a:srgbClr val="17502B"/>
                </a:solidFill>
                <a:latin typeface="Verdana"/>
                <a:cs typeface="Verdana"/>
              </a:rPr>
              <a:t>immersion</a:t>
            </a:r>
            <a:r>
              <a:rPr sz="2400" spc="-14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dirty="0">
                <a:solidFill>
                  <a:srgbClr val="17502B"/>
                </a:solidFill>
                <a:latin typeface="Verdana"/>
                <a:cs typeface="Verdana"/>
              </a:rPr>
              <a:t>and</a:t>
            </a:r>
            <a:r>
              <a:rPr sz="2400" spc="-15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114" dirty="0">
                <a:solidFill>
                  <a:srgbClr val="17502B"/>
                </a:solidFill>
                <a:latin typeface="Verdana"/>
                <a:cs typeface="Verdana"/>
              </a:rPr>
              <a:t>enjoyment.</a:t>
            </a:r>
            <a:r>
              <a:rPr sz="2400" spc="-10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10" dirty="0">
                <a:solidFill>
                  <a:srgbClr val="17502B"/>
                </a:solidFill>
                <a:latin typeface="Verdana"/>
                <a:cs typeface="Verdana"/>
              </a:rPr>
              <a:t>Input</a:t>
            </a:r>
            <a:r>
              <a:rPr sz="2400" spc="-14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dirty="0">
                <a:solidFill>
                  <a:srgbClr val="17502B"/>
                </a:solidFill>
                <a:latin typeface="Verdana"/>
                <a:cs typeface="Verdana"/>
              </a:rPr>
              <a:t>lag</a:t>
            </a:r>
            <a:r>
              <a:rPr sz="2400" spc="-15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25" dirty="0">
                <a:solidFill>
                  <a:srgbClr val="17502B"/>
                </a:solidFill>
                <a:latin typeface="Verdana"/>
                <a:cs typeface="Verdana"/>
              </a:rPr>
              <a:t>is </a:t>
            </a:r>
            <a:r>
              <a:rPr sz="2400" spc="-60" dirty="0">
                <a:solidFill>
                  <a:srgbClr val="17502B"/>
                </a:solidFill>
                <a:latin typeface="Verdana"/>
                <a:cs typeface="Verdana"/>
              </a:rPr>
              <a:t>minimized,</a:t>
            </a:r>
            <a:r>
              <a:rPr sz="2400" spc="-12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30" dirty="0">
                <a:solidFill>
                  <a:srgbClr val="17502B"/>
                </a:solidFill>
                <a:latin typeface="Verdana"/>
                <a:cs typeface="Verdana"/>
              </a:rPr>
              <a:t>ensuring</a:t>
            </a:r>
            <a:r>
              <a:rPr sz="2400" spc="-114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dirty="0">
                <a:solidFill>
                  <a:srgbClr val="17502B"/>
                </a:solidFill>
                <a:latin typeface="Verdana"/>
                <a:cs typeface="Verdana"/>
              </a:rPr>
              <a:t>that</a:t>
            </a:r>
            <a:r>
              <a:rPr sz="2400" spc="-114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10" dirty="0">
                <a:solidFill>
                  <a:srgbClr val="17502B"/>
                </a:solidFill>
                <a:latin typeface="Verdana"/>
                <a:cs typeface="Verdana"/>
              </a:rPr>
              <a:t>players</a:t>
            </a:r>
            <a:r>
              <a:rPr sz="2400" spc="-114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dirty="0">
                <a:solidFill>
                  <a:srgbClr val="17502B"/>
                </a:solidFill>
                <a:latin typeface="Verdana"/>
                <a:cs typeface="Verdana"/>
              </a:rPr>
              <a:t>can</a:t>
            </a:r>
            <a:r>
              <a:rPr sz="2400" spc="-12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dirty="0">
                <a:solidFill>
                  <a:srgbClr val="17502B"/>
                </a:solidFill>
                <a:latin typeface="Verdana"/>
                <a:cs typeface="Verdana"/>
              </a:rPr>
              <a:t>accurately</a:t>
            </a:r>
            <a:r>
              <a:rPr sz="2400" spc="-114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10" dirty="0">
                <a:solidFill>
                  <a:srgbClr val="17502B"/>
                </a:solidFill>
                <a:latin typeface="Verdana"/>
                <a:cs typeface="Verdana"/>
              </a:rPr>
              <a:t>control</a:t>
            </a:r>
            <a:r>
              <a:rPr sz="2400" spc="-114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dirty="0">
                <a:solidFill>
                  <a:srgbClr val="17502B"/>
                </a:solidFill>
                <a:latin typeface="Verdana"/>
                <a:cs typeface="Verdana"/>
              </a:rPr>
              <a:t>their</a:t>
            </a:r>
            <a:r>
              <a:rPr sz="2400" spc="-114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dirty="0">
                <a:solidFill>
                  <a:srgbClr val="17502B"/>
                </a:solidFill>
                <a:latin typeface="Verdana"/>
                <a:cs typeface="Verdana"/>
              </a:rPr>
              <a:t>characters</a:t>
            </a:r>
            <a:r>
              <a:rPr sz="2400" spc="-114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dirty="0">
                <a:solidFill>
                  <a:srgbClr val="17502B"/>
                </a:solidFill>
                <a:latin typeface="Verdana"/>
                <a:cs typeface="Verdana"/>
              </a:rPr>
              <a:t>and</a:t>
            </a:r>
            <a:r>
              <a:rPr sz="2400" spc="-12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dirty="0">
                <a:solidFill>
                  <a:srgbClr val="17502B"/>
                </a:solidFill>
                <a:latin typeface="Verdana"/>
                <a:cs typeface="Verdana"/>
              </a:rPr>
              <a:t>interact</a:t>
            </a:r>
            <a:r>
              <a:rPr sz="2400" spc="-114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20" dirty="0">
                <a:solidFill>
                  <a:srgbClr val="17502B"/>
                </a:solidFill>
                <a:latin typeface="Verdana"/>
                <a:cs typeface="Verdana"/>
              </a:rPr>
              <a:t>with </a:t>
            </a:r>
            <a:r>
              <a:rPr sz="2400" spc="-10" dirty="0">
                <a:solidFill>
                  <a:srgbClr val="17502B"/>
                </a:solidFill>
                <a:latin typeface="Verdana"/>
                <a:cs typeface="Verdana"/>
              </a:rPr>
              <a:t>game</a:t>
            </a:r>
            <a:r>
              <a:rPr sz="2400" spc="-17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65" dirty="0">
                <a:solidFill>
                  <a:srgbClr val="17502B"/>
                </a:solidFill>
                <a:latin typeface="Verdana"/>
                <a:cs typeface="Verdana"/>
              </a:rPr>
              <a:t>elements</a:t>
            </a:r>
            <a:r>
              <a:rPr sz="2400" spc="-17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40" dirty="0">
                <a:solidFill>
                  <a:srgbClr val="17502B"/>
                </a:solidFill>
                <a:latin typeface="Verdana"/>
                <a:cs typeface="Verdana"/>
              </a:rPr>
              <a:t>without</a:t>
            </a:r>
            <a:r>
              <a:rPr sz="2400" spc="-17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10" dirty="0">
                <a:solidFill>
                  <a:srgbClr val="17502B"/>
                </a:solidFill>
                <a:latin typeface="Verdana"/>
                <a:cs typeface="Verdana"/>
              </a:rPr>
              <a:t>delay.</a:t>
            </a:r>
            <a:endParaRPr sz="2400">
              <a:latin typeface="Verdana"/>
              <a:cs typeface="Verdana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331582" y="510692"/>
            <a:ext cx="10026015" cy="7454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pc="570" dirty="0"/>
              <a:t>Metrics</a:t>
            </a:r>
            <a:r>
              <a:rPr spc="155" dirty="0"/>
              <a:t> </a:t>
            </a:r>
            <a:r>
              <a:rPr spc="555" dirty="0"/>
              <a:t>for</a:t>
            </a:r>
            <a:r>
              <a:rPr spc="155" dirty="0"/>
              <a:t> </a:t>
            </a:r>
            <a:r>
              <a:rPr spc="515" dirty="0"/>
              <a:t>Evaluating</a:t>
            </a:r>
            <a:r>
              <a:rPr spc="160" dirty="0"/>
              <a:t> </a:t>
            </a:r>
            <a:r>
              <a:rPr spc="535" dirty="0"/>
              <a:t>Our</a:t>
            </a:r>
            <a:r>
              <a:rPr spc="155" dirty="0"/>
              <a:t> </a:t>
            </a:r>
            <a:r>
              <a:rPr spc="484" dirty="0"/>
              <a:t>Game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-1"/>
            <a:ext cx="18288000" cy="1028700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19" y="191"/>
            <a:ext cx="6477000" cy="10286806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023277" y="294919"/>
            <a:ext cx="3914140" cy="7454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pc="320" dirty="0">
                <a:latin typeface="Georgia"/>
                <a:cs typeface="Georgia"/>
              </a:rPr>
              <a:t>Introduction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7023277" y="1801571"/>
            <a:ext cx="7601584" cy="778255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90" dirty="0">
                <a:solidFill>
                  <a:srgbClr val="17502B"/>
                </a:solidFill>
                <a:latin typeface="Verdana"/>
                <a:cs typeface="Verdana"/>
              </a:rPr>
              <a:t>Overview:</a:t>
            </a:r>
            <a:endParaRPr sz="2400" dirty="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80"/>
              </a:spcBef>
            </a:pPr>
            <a:endParaRPr sz="2400" dirty="0">
              <a:latin typeface="Verdana"/>
              <a:cs typeface="Verdana"/>
            </a:endParaRPr>
          </a:p>
          <a:p>
            <a:pPr marL="12700" marR="5080">
              <a:lnSpc>
                <a:spcPct val="106000"/>
              </a:lnSpc>
            </a:pPr>
            <a:r>
              <a:rPr sz="2400" spc="-65" dirty="0">
                <a:solidFill>
                  <a:srgbClr val="17502B"/>
                </a:solidFill>
                <a:latin typeface="Verdana"/>
                <a:cs typeface="Verdana"/>
              </a:rPr>
              <a:t>Our</a:t>
            </a:r>
            <a:r>
              <a:rPr sz="2400" spc="-18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50" dirty="0">
                <a:solidFill>
                  <a:srgbClr val="17502B"/>
                </a:solidFill>
                <a:latin typeface="Verdana"/>
                <a:cs typeface="Verdana"/>
              </a:rPr>
              <a:t>project</a:t>
            </a:r>
            <a:r>
              <a:rPr sz="2400" spc="-17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50" dirty="0">
                <a:solidFill>
                  <a:srgbClr val="17502B"/>
                </a:solidFill>
                <a:latin typeface="Verdana"/>
                <a:cs typeface="Verdana"/>
              </a:rPr>
              <a:t>aims</a:t>
            </a:r>
            <a:r>
              <a:rPr sz="2400" spc="-17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10" dirty="0">
                <a:solidFill>
                  <a:srgbClr val="17502B"/>
                </a:solidFill>
                <a:latin typeface="Verdana"/>
                <a:cs typeface="Verdana"/>
              </a:rPr>
              <a:t>to</a:t>
            </a:r>
            <a:r>
              <a:rPr sz="2400" spc="-17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dirty="0">
                <a:solidFill>
                  <a:srgbClr val="17502B"/>
                </a:solidFill>
                <a:latin typeface="Verdana"/>
                <a:cs typeface="Verdana"/>
              </a:rPr>
              <a:t>gamify</a:t>
            </a:r>
            <a:r>
              <a:rPr sz="2400" spc="-17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60" dirty="0">
                <a:solidFill>
                  <a:srgbClr val="17502B"/>
                </a:solidFill>
                <a:latin typeface="Verdana"/>
                <a:cs typeface="Verdana"/>
              </a:rPr>
              <a:t>the</a:t>
            </a:r>
            <a:r>
              <a:rPr sz="2400" spc="-17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10" dirty="0">
                <a:solidFill>
                  <a:srgbClr val="17502B"/>
                </a:solidFill>
                <a:latin typeface="Verdana"/>
                <a:cs typeface="Verdana"/>
              </a:rPr>
              <a:t>crucial</a:t>
            </a:r>
            <a:r>
              <a:rPr sz="2400" spc="-17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10" dirty="0">
                <a:solidFill>
                  <a:srgbClr val="17502B"/>
                </a:solidFill>
                <a:latin typeface="Verdana"/>
                <a:cs typeface="Verdana"/>
              </a:rPr>
              <a:t>social</a:t>
            </a:r>
            <a:r>
              <a:rPr sz="2400" spc="-17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10" dirty="0">
                <a:solidFill>
                  <a:srgbClr val="17502B"/>
                </a:solidFill>
                <a:latin typeface="Verdana"/>
                <a:cs typeface="Verdana"/>
              </a:rPr>
              <a:t>cause </a:t>
            </a:r>
            <a:r>
              <a:rPr sz="2400" dirty="0">
                <a:solidFill>
                  <a:srgbClr val="17502B"/>
                </a:solidFill>
                <a:latin typeface="Verdana"/>
                <a:cs typeface="Verdana"/>
              </a:rPr>
              <a:t>of</a:t>
            </a:r>
            <a:r>
              <a:rPr sz="2400" spc="-15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25" dirty="0">
                <a:solidFill>
                  <a:srgbClr val="17502B"/>
                </a:solidFill>
                <a:latin typeface="Verdana"/>
                <a:cs typeface="Verdana"/>
              </a:rPr>
              <a:t>protecting</a:t>
            </a:r>
            <a:r>
              <a:rPr sz="2400" spc="-15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75" dirty="0">
                <a:solidFill>
                  <a:srgbClr val="17502B"/>
                </a:solidFill>
                <a:latin typeface="Verdana"/>
                <a:cs typeface="Verdana"/>
              </a:rPr>
              <a:t>nature,</a:t>
            </a:r>
            <a:r>
              <a:rPr sz="2400" spc="-14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35" dirty="0">
                <a:solidFill>
                  <a:srgbClr val="17502B"/>
                </a:solidFill>
                <a:latin typeface="Verdana"/>
                <a:cs typeface="Verdana"/>
              </a:rPr>
              <a:t>leveraging</a:t>
            </a:r>
            <a:r>
              <a:rPr sz="2400" spc="-15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35" dirty="0">
                <a:solidFill>
                  <a:srgbClr val="17502B"/>
                </a:solidFill>
                <a:latin typeface="Verdana"/>
                <a:cs typeface="Verdana"/>
              </a:rPr>
              <a:t>interactive</a:t>
            </a:r>
            <a:r>
              <a:rPr sz="2400" spc="-15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25" dirty="0">
                <a:solidFill>
                  <a:srgbClr val="17502B"/>
                </a:solidFill>
                <a:latin typeface="Verdana"/>
                <a:cs typeface="Verdana"/>
              </a:rPr>
              <a:t>and </a:t>
            </a:r>
            <a:r>
              <a:rPr sz="2400" dirty="0">
                <a:solidFill>
                  <a:srgbClr val="17502B"/>
                </a:solidFill>
                <a:latin typeface="Verdana"/>
                <a:cs typeface="Verdana"/>
              </a:rPr>
              <a:t>engaging</a:t>
            </a:r>
            <a:r>
              <a:rPr sz="2400" spc="-17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20" dirty="0">
                <a:solidFill>
                  <a:srgbClr val="17502B"/>
                </a:solidFill>
                <a:latin typeface="Verdana"/>
                <a:cs typeface="Verdana"/>
              </a:rPr>
              <a:t>gameplay</a:t>
            </a:r>
            <a:r>
              <a:rPr sz="2400" spc="-16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10" dirty="0">
                <a:solidFill>
                  <a:srgbClr val="17502B"/>
                </a:solidFill>
                <a:latin typeface="Verdana"/>
                <a:cs typeface="Verdana"/>
              </a:rPr>
              <a:t>to</a:t>
            </a:r>
            <a:r>
              <a:rPr sz="2400" spc="-16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35" dirty="0">
                <a:solidFill>
                  <a:srgbClr val="17502B"/>
                </a:solidFill>
                <a:latin typeface="Verdana"/>
                <a:cs typeface="Verdana"/>
              </a:rPr>
              <a:t>raise</a:t>
            </a:r>
            <a:r>
              <a:rPr sz="2400" spc="-17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50" dirty="0">
                <a:solidFill>
                  <a:srgbClr val="17502B"/>
                </a:solidFill>
                <a:latin typeface="Verdana"/>
                <a:cs typeface="Verdana"/>
              </a:rPr>
              <a:t>awareness</a:t>
            </a:r>
            <a:r>
              <a:rPr sz="2400" spc="-16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10" dirty="0">
                <a:solidFill>
                  <a:srgbClr val="17502B"/>
                </a:solidFill>
                <a:latin typeface="Verdana"/>
                <a:cs typeface="Verdana"/>
              </a:rPr>
              <a:t>about </a:t>
            </a:r>
            <a:r>
              <a:rPr sz="2400" spc="-30" dirty="0">
                <a:solidFill>
                  <a:srgbClr val="17502B"/>
                </a:solidFill>
                <a:latin typeface="Verdana"/>
                <a:cs typeface="Verdana"/>
              </a:rPr>
              <a:t>proper</a:t>
            </a:r>
            <a:r>
              <a:rPr sz="2400" spc="-17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45" dirty="0">
                <a:solidFill>
                  <a:srgbClr val="17502B"/>
                </a:solidFill>
                <a:latin typeface="Verdana"/>
                <a:cs typeface="Verdana"/>
              </a:rPr>
              <a:t>waste</a:t>
            </a:r>
            <a:r>
              <a:rPr sz="2400" spc="-16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25" dirty="0">
                <a:solidFill>
                  <a:srgbClr val="17502B"/>
                </a:solidFill>
                <a:latin typeface="Verdana"/>
                <a:cs typeface="Verdana"/>
              </a:rPr>
              <a:t>disposal</a:t>
            </a:r>
            <a:r>
              <a:rPr sz="2400" spc="-16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dirty="0">
                <a:solidFill>
                  <a:srgbClr val="17502B"/>
                </a:solidFill>
                <a:latin typeface="Verdana"/>
                <a:cs typeface="Verdana"/>
              </a:rPr>
              <a:t>and</a:t>
            </a:r>
            <a:r>
              <a:rPr sz="2400" spc="-16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10" dirty="0">
                <a:solidFill>
                  <a:srgbClr val="17502B"/>
                </a:solidFill>
                <a:latin typeface="Verdana"/>
                <a:cs typeface="Verdana"/>
              </a:rPr>
              <a:t>environmental </a:t>
            </a:r>
            <a:r>
              <a:rPr sz="2400" spc="-55" dirty="0">
                <a:solidFill>
                  <a:srgbClr val="17502B"/>
                </a:solidFill>
                <a:latin typeface="Verdana"/>
                <a:cs typeface="Verdana"/>
              </a:rPr>
              <a:t>conservation.</a:t>
            </a:r>
            <a:r>
              <a:rPr sz="2400" spc="-13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30" dirty="0">
                <a:solidFill>
                  <a:srgbClr val="17502B"/>
                </a:solidFill>
                <a:latin typeface="Verdana"/>
                <a:cs typeface="Verdana"/>
              </a:rPr>
              <a:t>By</a:t>
            </a:r>
            <a:r>
              <a:rPr sz="2400" spc="-13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40" dirty="0">
                <a:solidFill>
                  <a:srgbClr val="17502B"/>
                </a:solidFill>
                <a:latin typeface="Verdana"/>
                <a:cs typeface="Verdana"/>
              </a:rPr>
              <a:t>merging</a:t>
            </a:r>
            <a:r>
              <a:rPr sz="2400" spc="-13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50" dirty="0">
                <a:solidFill>
                  <a:srgbClr val="17502B"/>
                </a:solidFill>
                <a:latin typeface="Verdana"/>
                <a:cs typeface="Verdana"/>
              </a:rPr>
              <a:t>entertainment</a:t>
            </a:r>
            <a:r>
              <a:rPr sz="2400" spc="-13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20" dirty="0">
                <a:solidFill>
                  <a:srgbClr val="17502B"/>
                </a:solidFill>
                <a:latin typeface="Verdana"/>
                <a:cs typeface="Verdana"/>
              </a:rPr>
              <a:t>with </a:t>
            </a:r>
            <a:r>
              <a:rPr sz="2400" spc="-40" dirty="0">
                <a:solidFill>
                  <a:srgbClr val="17502B"/>
                </a:solidFill>
                <a:latin typeface="Verdana"/>
                <a:cs typeface="Verdana"/>
              </a:rPr>
              <a:t>education,</a:t>
            </a:r>
            <a:r>
              <a:rPr sz="2400" spc="-16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70" dirty="0">
                <a:solidFill>
                  <a:srgbClr val="17502B"/>
                </a:solidFill>
                <a:latin typeface="Verdana"/>
                <a:cs typeface="Verdana"/>
              </a:rPr>
              <a:t>we</a:t>
            </a:r>
            <a:r>
              <a:rPr sz="2400" spc="-16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35" dirty="0">
                <a:solidFill>
                  <a:srgbClr val="17502B"/>
                </a:solidFill>
                <a:latin typeface="Verdana"/>
                <a:cs typeface="Verdana"/>
              </a:rPr>
              <a:t>endeavor</a:t>
            </a:r>
            <a:r>
              <a:rPr sz="2400" spc="-16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10" dirty="0">
                <a:solidFill>
                  <a:srgbClr val="17502B"/>
                </a:solidFill>
                <a:latin typeface="Verdana"/>
                <a:cs typeface="Verdana"/>
              </a:rPr>
              <a:t>to</a:t>
            </a:r>
            <a:r>
              <a:rPr sz="2400" spc="-16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50" dirty="0">
                <a:solidFill>
                  <a:srgbClr val="17502B"/>
                </a:solidFill>
                <a:latin typeface="Verdana"/>
                <a:cs typeface="Verdana"/>
              </a:rPr>
              <a:t>inspire</a:t>
            </a:r>
            <a:r>
              <a:rPr sz="2400" spc="-16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dirty="0">
                <a:solidFill>
                  <a:srgbClr val="17502B"/>
                </a:solidFill>
                <a:latin typeface="Verdana"/>
                <a:cs typeface="Verdana"/>
              </a:rPr>
              <a:t>action</a:t>
            </a:r>
            <a:r>
              <a:rPr sz="2400" spc="-16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25" dirty="0">
                <a:solidFill>
                  <a:srgbClr val="17502B"/>
                </a:solidFill>
                <a:latin typeface="Verdana"/>
                <a:cs typeface="Verdana"/>
              </a:rPr>
              <a:t>and </a:t>
            </a:r>
            <a:r>
              <a:rPr sz="2400" spc="-50" dirty="0">
                <a:solidFill>
                  <a:srgbClr val="17502B"/>
                </a:solidFill>
                <a:latin typeface="Verdana"/>
                <a:cs typeface="Verdana"/>
              </a:rPr>
              <a:t>promote</a:t>
            </a:r>
            <a:r>
              <a:rPr sz="2400" spc="-16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40" dirty="0">
                <a:solidFill>
                  <a:srgbClr val="17502B"/>
                </a:solidFill>
                <a:latin typeface="Verdana"/>
                <a:cs typeface="Verdana"/>
              </a:rPr>
              <a:t>sustainable</a:t>
            </a:r>
            <a:r>
              <a:rPr sz="2400" spc="-16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10" dirty="0">
                <a:solidFill>
                  <a:srgbClr val="17502B"/>
                </a:solidFill>
                <a:latin typeface="Verdana"/>
                <a:cs typeface="Verdana"/>
              </a:rPr>
              <a:t>practices</a:t>
            </a:r>
            <a:r>
              <a:rPr sz="2400" spc="-16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20" dirty="0">
                <a:solidFill>
                  <a:srgbClr val="17502B"/>
                </a:solidFill>
                <a:latin typeface="Verdana"/>
                <a:cs typeface="Verdana"/>
              </a:rPr>
              <a:t>among</a:t>
            </a:r>
            <a:r>
              <a:rPr sz="2400" spc="-16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45" dirty="0">
                <a:solidFill>
                  <a:srgbClr val="17502B"/>
                </a:solidFill>
                <a:latin typeface="Verdana"/>
                <a:cs typeface="Verdana"/>
              </a:rPr>
              <a:t>players</a:t>
            </a:r>
            <a:r>
              <a:rPr sz="2400" spc="-16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dirty="0">
                <a:solidFill>
                  <a:srgbClr val="17502B"/>
                </a:solidFill>
                <a:latin typeface="Verdana"/>
                <a:cs typeface="Verdana"/>
              </a:rPr>
              <a:t>of</a:t>
            </a:r>
            <a:r>
              <a:rPr sz="2400" spc="-16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25" dirty="0">
                <a:solidFill>
                  <a:srgbClr val="17502B"/>
                </a:solidFill>
                <a:latin typeface="Verdana"/>
                <a:cs typeface="Verdana"/>
              </a:rPr>
              <a:t>all </a:t>
            </a:r>
            <a:r>
              <a:rPr sz="2400" spc="-10" dirty="0">
                <a:solidFill>
                  <a:srgbClr val="17502B"/>
                </a:solidFill>
                <a:latin typeface="Verdana"/>
                <a:cs typeface="Verdana"/>
              </a:rPr>
              <a:t>ages.</a:t>
            </a:r>
            <a:endParaRPr sz="2400" dirty="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50"/>
              </a:spcBef>
            </a:pPr>
            <a:endParaRPr sz="2400" dirty="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sz="2400" b="1" spc="-155" dirty="0">
                <a:solidFill>
                  <a:srgbClr val="17502B"/>
                </a:solidFill>
                <a:latin typeface="Verdana"/>
                <a:cs typeface="Verdana"/>
              </a:rPr>
              <a:t>Rationale</a:t>
            </a:r>
            <a:r>
              <a:rPr sz="2400" b="1" spc="-3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b="1" spc="-185" dirty="0">
                <a:solidFill>
                  <a:srgbClr val="17502B"/>
                </a:solidFill>
                <a:latin typeface="Verdana"/>
                <a:cs typeface="Verdana"/>
              </a:rPr>
              <a:t>Behind</a:t>
            </a:r>
            <a:r>
              <a:rPr sz="2400" b="1" spc="-3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b="1" spc="-55" dirty="0">
                <a:solidFill>
                  <a:srgbClr val="17502B"/>
                </a:solidFill>
                <a:latin typeface="Verdana"/>
                <a:cs typeface="Verdana"/>
              </a:rPr>
              <a:t>Gamiﬁcation:</a:t>
            </a:r>
            <a:endParaRPr sz="2400" dirty="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75"/>
              </a:spcBef>
            </a:pPr>
            <a:endParaRPr sz="2400" dirty="0">
              <a:latin typeface="Verdana"/>
              <a:cs typeface="Verdana"/>
            </a:endParaRPr>
          </a:p>
          <a:p>
            <a:pPr marL="12700" marR="144780">
              <a:lnSpc>
                <a:spcPct val="106300"/>
              </a:lnSpc>
            </a:pPr>
            <a:r>
              <a:rPr sz="2400" dirty="0">
                <a:solidFill>
                  <a:srgbClr val="17502B"/>
                </a:solidFill>
                <a:latin typeface="Verdana"/>
                <a:cs typeface="Verdana"/>
              </a:rPr>
              <a:t>Gamiﬁcation</a:t>
            </a:r>
            <a:r>
              <a:rPr sz="2400" spc="-17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lang="en-IN" sz="2400" spc="-40" dirty="0">
                <a:solidFill>
                  <a:srgbClr val="17502B"/>
                </a:solidFill>
                <a:latin typeface="Verdana"/>
                <a:cs typeface="Verdana"/>
              </a:rPr>
              <a:t>offers </a:t>
            </a:r>
            <a:r>
              <a:rPr sz="2400" spc="70" dirty="0">
                <a:solidFill>
                  <a:srgbClr val="17502B"/>
                </a:solidFill>
                <a:latin typeface="Verdana"/>
                <a:cs typeface="Verdana"/>
              </a:rPr>
              <a:t>a</a:t>
            </a:r>
            <a:r>
              <a:rPr sz="2400" spc="-17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40" dirty="0">
                <a:solidFill>
                  <a:srgbClr val="17502B"/>
                </a:solidFill>
                <a:latin typeface="Verdana"/>
                <a:cs typeface="Verdana"/>
              </a:rPr>
              <a:t>powerful</a:t>
            </a:r>
            <a:r>
              <a:rPr sz="2400" spc="-17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35" dirty="0">
                <a:solidFill>
                  <a:srgbClr val="17502B"/>
                </a:solidFill>
                <a:latin typeface="Verdana"/>
                <a:cs typeface="Verdana"/>
              </a:rPr>
              <a:t>platform</a:t>
            </a:r>
            <a:r>
              <a:rPr sz="2400" spc="-17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25" dirty="0">
                <a:solidFill>
                  <a:srgbClr val="17502B"/>
                </a:solidFill>
                <a:latin typeface="Verdana"/>
                <a:cs typeface="Verdana"/>
              </a:rPr>
              <a:t>for </a:t>
            </a:r>
            <a:r>
              <a:rPr sz="2400" spc="-45" dirty="0">
                <a:solidFill>
                  <a:srgbClr val="17502B"/>
                </a:solidFill>
                <a:latin typeface="Verdana"/>
                <a:cs typeface="Verdana"/>
              </a:rPr>
              <a:t>transforming</a:t>
            </a:r>
            <a:r>
              <a:rPr sz="2400" spc="-15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50" dirty="0">
                <a:solidFill>
                  <a:srgbClr val="17502B"/>
                </a:solidFill>
                <a:latin typeface="Verdana"/>
                <a:cs typeface="Verdana"/>
              </a:rPr>
              <a:t>mundane</a:t>
            </a:r>
            <a:r>
              <a:rPr sz="2400" spc="-15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60" dirty="0">
                <a:solidFill>
                  <a:srgbClr val="17502B"/>
                </a:solidFill>
                <a:latin typeface="Verdana"/>
                <a:cs typeface="Verdana"/>
              </a:rPr>
              <a:t>tasks</a:t>
            </a:r>
            <a:r>
              <a:rPr sz="2400" spc="-15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35" dirty="0">
                <a:solidFill>
                  <a:srgbClr val="17502B"/>
                </a:solidFill>
                <a:latin typeface="Verdana"/>
                <a:cs typeface="Verdana"/>
              </a:rPr>
              <a:t>into</a:t>
            </a:r>
            <a:r>
              <a:rPr sz="2400" spc="-15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10" dirty="0">
                <a:solidFill>
                  <a:srgbClr val="17502B"/>
                </a:solidFill>
                <a:latin typeface="Verdana"/>
                <a:cs typeface="Verdana"/>
              </a:rPr>
              <a:t>engaging </a:t>
            </a:r>
            <a:r>
              <a:rPr sz="2400" spc="-65" dirty="0">
                <a:solidFill>
                  <a:srgbClr val="17502B"/>
                </a:solidFill>
                <a:latin typeface="Verdana"/>
                <a:cs typeface="Verdana"/>
              </a:rPr>
              <a:t>experiences.</a:t>
            </a:r>
            <a:r>
              <a:rPr sz="2400" spc="-14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30" dirty="0">
                <a:solidFill>
                  <a:srgbClr val="17502B"/>
                </a:solidFill>
                <a:latin typeface="Verdana"/>
                <a:cs typeface="Verdana"/>
              </a:rPr>
              <a:t>By</a:t>
            </a:r>
            <a:r>
              <a:rPr sz="2400" spc="-14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40" dirty="0">
                <a:solidFill>
                  <a:srgbClr val="17502B"/>
                </a:solidFill>
                <a:latin typeface="Verdana"/>
                <a:cs typeface="Verdana"/>
              </a:rPr>
              <a:t>infusing</a:t>
            </a:r>
            <a:r>
              <a:rPr sz="2400" spc="-14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65" dirty="0">
                <a:solidFill>
                  <a:srgbClr val="17502B"/>
                </a:solidFill>
                <a:latin typeface="Verdana"/>
                <a:cs typeface="Verdana"/>
              </a:rPr>
              <a:t>elements</a:t>
            </a:r>
            <a:r>
              <a:rPr sz="2400" spc="-14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dirty="0">
                <a:solidFill>
                  <a:srgbClr val="17502B"/>
                </a:solidFill>
                <a:latin typeface="Verdana"/>
                <a:cs typeface="Verdana"/>
              </a:rPr>
              <a:t>of</a:t>
            </a:r>
            <a:r>
              <a:rPr sz="2400" spc="-14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10" dirty="0">
                <a:solidFill>
                  <a:srgbClr val="17502B"/>
                </a:solidFill>
                <a:latin typeface="Verdana"/>
                <a:cs typeface="Verdana"/>
              </a:rPr>
              <a:t>play, </a:t>
            </a:r>
            <a:r>
              <a:rPr sz="2400" spc="-40" dirty="0">
                <a:solidFill>
                  <a:srgbClr val="17502B"/>
                </a:solidFill>
                <a:latin typeface="Verdana"/>
                <a:cs typeface="Verdana"/>
              </a:rPr>
              <a:t>competition,</a:t>
            </a:r>
            <a:r>
              <a:rPr sz="2400" spc="-16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dirty="0">
                <a:solidFill>
                  <a:srgbClr val="17502B"/>
                </a:solidFill>
                <a:latin typeface="Verdana"/>
                <a:cs typeface="Verdana"/>
              </a:rPr>
              <a:t>and</a:t>
            </a:r>
            <a:r>
              <a:rPr sz="2400" spc="-16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55" dirty="0">
                <a:solidFill>
                  <a:srgbClr val="17502B"/>
                </a:solidFill>
                <a:latin typeface="Verdana"/>
                <a:cs typeface="Verdana"/>
              </a:rPr>
              <a:t>reward</a:t>
            </a:r>
            <a:r>
              <a:rPr sz="2400" spc="-15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35" dirty="0">
                <a:solidFill>
                  <a:srgbClr val="17502B"/>
                </a:solidFill>
                <a:latin typeface="Verdana"/>
                <a:cs typeface="Verdana"/>
              </a:rPr>
              <a:t>into</a:t>
            </a:r>
            <a:r>
              <a:rPr sz="2400" spc="-16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10" dirty="0">
                <a:solidFill>
                  <a:srgbClr val="17502B"/>
                </a:solidFill>
                <a:latin typeface="Verdana"/>
                <a:cs typeface="Verdana"/>
              </a:rPr>
              <a:t>educational</a:t>
            </a:r>
            <a:r>
              <a:rPr sz="2400" spc="-16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30" dirty="0">
                <a:solidFill>
                  <a:srgbClr val="17502B"/>
                </a:solidFill>
                <a:latin typeface="Verdana"/>
                <a:cs typeface="Verdana"/>
              </a:rPr>
              <a:t>content, </a:t>
            </a:r>
            <a:r>
              <a:rPr sz="2400" spc="-70" dirty="0">
                <a:solidFill>
                  <a:srgbClr val="17502B"/>
                </a:solidFill>
                <a:latin typeface="Verdana"/>
                <a:cs typeface="Verdana"/>
              </a:rPr>
              <a:t>we</a:t>
            </a:r>
            <a:r>
              <a:rPr sz="2400" spc="-17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10" dirty="0">
                <a:solidFill>
                  <a:srgbClr val="17502B"/>
                </a:solidFill>
                <a:latin typeface="Verdana"/>
                <a:cs typeface="Verdana"/>
              </a:rPr>
              <a:t>aim</a:t>
            </a:r>
            <a:r>
              <a:rPr sz="2400" spc="-17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10" dirty="0">
                <a:solidFill>
                  <a:srgbClr val="17502B"/>
                </a:solidFill>
                <a:latin typeface="Verdana"/>
                <a:cs typeface="Verdana"/>
              </a:rPr>
              <a:t>to</a:t>
            </a:r>
            <a:r>
              <a:rPr sz="2400" spc="-17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dirty="0">
                <a:solidFill>
                  <a:srgbClr val="17502B"/>
                </a:solidFill>
                <a:latin typeface="Verdana"/>
                <a:cs typeface="Verdana"/>
              </a:rPr>
              <a:t>captivate</a:t>
            </a:r>
            <a:r>
              <a:rPr sz="2400" spc="-17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35" dirty="0">
                <a:solidFill>
                  <a:srgbClr val="17502B"/>
                </a:solidFill>
                <a:latin typeface="Verdana"/>
                <a:cs typeface="Verdana"/>
              </a:rPr>
              <a:t>audiences</a:t>
            </a:r>
            <a:r>
              <a:rPr sz="2400" spc="-17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dirty="0">
                <a:solidFill>
                  <a:srgbClr val="17502B"/>
                </a:solidFill>
                <a:latin typeface="Verdana"/>
                <a:cs typeface="Verdana"/>
              </a:rPr>
              <a:t>and</a:t>
            </a:r>
            <a:r>
              <a:rPr sz="2400" spc="-17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35" dirty="0">
                <a:solidFill>
                  <a:srgbClr val="17502B"/>
                </a:solidFill>
                <a:latin typeface="Verdana"/>
                <a:cs typeface="Verdana"/>
              </a:rPr>
              <a:t>motivate</a:t>
            </a:r>
            <a:r>
              <a:rPr sz="2400" spc="-17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25" dirty="0">
                <a:solidFill>
                  <a:srgbClr val="17502B"/>
                </a:solidFill>
                <a:latin typeface="Verdana"/>
                <a:cs typeface="Verdana"/>
              </a:rPr>
              <a:t>them </a:t>
            </a:r>
            <a:r>
              <a:rPr sz="2400" spc="-10" dirty="0">
                <a:solidFill>
                  <a:srgbClr val="17502B"/>
                </a:solidFill>
                <a:latin typeface="Verdana"/>
                <a:cs typeface="Verdana"/>
              </a:rPr>
              <a:t>to</a:t>
            </a:r>
            <a:r>
              <a:rPr sz="2400" spc="-17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30" dirty="0">
                <a:solidFill>
                  <a:srgbClr val="17502B"/>
                </a:solidFill>
                <a:latin typeface="Verdana"/>
                <a:cs typeface="Verdana"/>
              </a:rPr>
              <a:t>take</a:t>
            </a:r>
            <a:r>
              <a:rPr sz="2400" spc="-17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30" dirty="0">
                <a:solidFill>
                  <a:srgbClr val="17502B"/>
                </a:solidFill>
                <a:latin typeface="Verdana"/>
                <a:cs typeface="Verdana"/>
              </a:rPr>
              <a:t>positive</a:t>
            </a:r>
            <a:r>
              <a:rPr sz="2400" spc="-17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25" dirty="0">
                <a:solidFill>
                  <a:srgbClr val="17502B"/>
                </a:solidFill>
                <a:latin typeface="Verdana"/>
                <a:cs typeface="Verdana"/>
              </a:rPr>
              <a:t>actions</a:t>
            </a:r>
            <a:r>
              <a:rPr sz="2400" spc="-16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50" dirty="0">
                <a:solidFill>
                  <a:srgbClr val="17502B"/>
                </a:solidFill>
                <a:latin typeface="Verdana"/>
                <a:cs typeface="Verdana"/>
              </a:rPr>
              <a:t>towards</a:t>
            </a:r>
            <a:r>
              <a:rPr sz="2400" spc="-17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25" dirty="0">
                <a:solidFill>
                  <a:srgbClr val="17502B"/>
                </a:solidFill>
                <a:latin typeface="Verdana"/>
                <a:cs typeface="Verdana"/>
              </a:rPr>
              <a:t>protecting</a:t>
            </a:r>
            <a:r>
              <a:rPr sz="2400" spc="-17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25" dirty="0">
                <a:solidFill>
                  <a:srgbClr val="17502B"/>
                </a:solidFill>
                <a:latin typeface="Verdana"/>
                <a:cs typeface="Verdana"/>
              </a:rPr>
              <a:t>the </a:t>
            </a:r>
            <a:r>
              <a:rPr sz="2400" spc="-10" dirty="0">
                <a:solidFill>
                  <a:srgbClr val="17502B"/>
                </a:solidFill>
                <a:latin typeface="Verdana"/>
                <a:cs typeface="Verdana"/>
              </a:rPr>
              <a:t>environment.</a:t>
            </a:r>
            <a:endParaRPr sz="2400" dirty="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-1"/>
            <a:ext cx="18288000" cy="1028700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8241449" cy="10286998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09892" rIns="0" bIns="0" rtlCol="0">
            <a:spAutoFit/>
          </a:bodyPr>
          <a:lstStyle/>
          <a:p>
            <a:pPr marL="8550275">
              <a:lnSpc>
                <a:spcPct val="100000"/>
              </a:lnSpc>
              <a:spcBef>
                <a:spcPts val="125"/>
              </a:spcBef>
            </a:pPr>
            <a:r>
              <a:rPr spc="195" dirty="0">
                <a:latin typeface="Georgia"/>
                <a:cs typeface="Georgia"/>
              </a:rPr>
              <a:t>How</a:t>
            </a:r>
            <a:r>
              <a:rPr spc="190" dirty="0">
                <a:latin typeface="Georgia"/>
                <a:cs typeface="Georgia"/>
              </a:rPr>
              <a:t> </a:t>
            </a:r>
            <a:r>
              <a:rPr spc="85" dirty="0">
                <a:latin typeface="Georgia"/>
                <a:cs typeface="Georgia"/>
              </a:rPr>
              <a:t>To</a:t>
            </a:r>
            <a:r>
              <a:rPr spc="190" dirty="0">
                <a:latin typeface="Georgia"/>
                <a:cs typeface="Georgia"/>
              </a:rPr>
              <a:t> </a:t>
            </a:r>
            <a:r>
              <a:rPr spc="225" dirty="0">
                <a:latin typeface="Georgia"/>
                <a:cs typeface="Georgia"/>
              </a:rPr>
              <a:t>Play!</a:t>
            </a:r>
          </a:p>
        </p:txBody>
      </p: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267825" y="2358491"/>
            <a:ext cx="104775" cy="104775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267825" y="3530066"/>
            <a:ext cx="104775" cy="104775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267825" y="4301591"/>
            <a:ext cx="104775" cy="104775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267825" y="5082641"/>
            <a:ext cx="104775" cy="104775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267825" y="5854166"/>
            <a:ext cx="104775" cy="104775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267825" y="6635216"/>
            <a:ext cx="104775" cy="104775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267825" y="7416266"/>
            <a:ext cx="104775" cy="104775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267825" y="8578316"/>
            <a:ext cx="104775" cy="104775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9531350" y="2173865"/>
            <a:ext cx="6857365" cy="702500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499"/>
              </a:lnSpc>
              <a:spcBef>
                <a:spcPts val="85"/>
              </a:spcBef>
            </a:pPr>
            <a:r>
              <a:rPr sz="2550" spc="-25" dirty="0">
                <a:solidFill>
                  <a:srgbClr val="17502B"/>
                </a:solidFill>
                <a:latin typeface="Verdana"/>
                <a:cs typeface="Verdana"/>
              </a:rPr>
              <a:t>Install</a:t>
            </a:r>
            <a:r>
              <a:rPr sz="2550" spc="-18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550" spc="-50" dirty="0">
                <a:solidFill>
                  <a:srgbClr val="17502B"/>
                </a:solidFill>
                <a:latin typeface="Verdana"/>
                <a:cs typeface="Verdana"/>
              </a:rPr>
              <a:t>our</a:t>
            </a:r>
            <a:r>
              <a:rPr sz="2550" spc="-18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550" dirty="0">
                <a:solidFill>
                  <a:srgbClr val="17502B"/>
                </a:solidFill>
                <a:latin typeface="Verdana"/>
                <a:cs typeface="Verdana"/>
              </a:rPr>
              <a:t>code</a:t>
            </a:r>
            <a:r>
              <a:rPr sz="2550" spc="-18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550" spc="-35" dirty="0">
                <a:solidFill>
                  <a:srgbClr val="17502B"/>
                </a:solidFill>
                <a:latin typeface="Verdana"/>
                <a:cs typeface="Verdana"/>
              </a:rPr>
              <a:t>from</a:t>
            </a:r>
            <a:r>
              <a:rPr sz="2550" spc="-18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550" spc="-20" dirty="0">
                <a:solidFill>
                  <a:srgbClr val="17502B"/>
                </a:solidFill>
                <a:latin typeface="Verdana"/>
                <a:cs typeface="Verdana"/>
              </a:rPr>
              <a:t>GitHub</a:t>
            </a:r>
            <a:r>
              <a:rPr sz="2550" spc="-18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550" spc="-254" dirty="0">
                <a:solidFill>
                  <a:srgbClr val="17502B"/>
                </a:solidFill>
                <a:latin typeface="Verdana"/>
                <a:cs typeface="Verdana"/>
              </a:rPr>
              <a:t>,</a:t>
            </a:r>
            <a:r>
              <a:rPr sz="2550" spc="-18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550" spc="-25" dirty="0">
                <a:solidFill>
                  <a:srgbClr val="17502B"/>
                </a:solidFill>
                <a:latin typeface="Verdana"/>
                <a:cs typeface="Verdana"/>
              </a:rPr>
              <a:t>Install</a:t>
            </a:r>
            <a:r>
              <a:rPr sz="2550" spc="-18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550" spc="-10" dirty="0">
                <a:solidFill>
                  <a:srgbClr val="17502B"/>
                </a:solidFill>
                <a:latin typeface="Verdana"/>
                <a:cs typeface="Verdana"/>
              </a:rPr>
              <a:t>all</a:t>
            </a:r>
            <a:r>
              <a:rPr sz="2550" spc="-18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550" spc="-25" dirty="0">
                <a:solidFill>
                  <a:srgbClr val="17502B"/>
                </a:solidFill>
                <a:latin typeface="Verdana"/>
                <a:cs typeface="Verdana"/>
              </a:rPr>
              <a:t>the </a:t>
            </a:r>
            <a:r>
              <a:rPr sz="2550" spc="-10" dirty="0">
                <a:solidFill>
                  <a:srgbClr val="17502B"/>
                </a:solidFill>
                <a:latin typeface="Verdana"/>
                <a:cs typeface="Verdana"/>
              </a:rPr>
              <a:t>appropriate</a:t>
            </a:r>
            <a:r>
              <a:rPr sz="2550" spc="-15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550" spc="-40" dirty="0">
                <a:solidFill>
                  <a:srgbClr val="17502B"/>
                </a:solidFill>
                <a:latin typeface="Verdana"/>
                <a:cs typeface="Verdana"/>
              </a:rPr>
              <a:t>libraries</a:t>
            </a:r>
            <a:r>
              <a:rPr sz="2550" spc="-14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550" spc="-405" dirty="0">
                <a:solidFill>
                  <a:srgbClr val="17502B"/>
                </a:solidFill>
                <a:latin typeface="Verdana"/>
                <a:cs typeface="Verdana"/>
              </a:rPr>
              <a:t>.</a:t>
            </a:r>
            <a:endParaRPr sz="2550">
              <a:latin typeface="Verdana"/>
              <a:cs typeface="Verdana"/>
            </a:endParaRPr>
          </a:p>
          <a:p>
            <a:pPr marL="103505">
              <a:lnSpc>
                <a:spcPct val="100000"/>
              </a:lnSpc>
              <a:spcBef>
                <a:spcPts val="3090"/>
              </a:spcBef>
            </a:pPr>
            <a:r>
              <a:rPr sz="2550" dirty="0">
                <a:solidFill>
                  <a:srgbClr val="17502B"/>
                </a:solidFill>
                <a:latin typeface="Verdana"/>
                <a:cs typeface="Verdana"/>
              </a:rPr>
              <a:t>cd</a:t>
            </a:r>
            <a:r>
              <a:rPr sz="2550" spc="-13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550" spc="-10" dirty="0">
                <a:solidFill>
                  <a:srgbClr val="17502B"/>
                </a:solidFill>
                <a:latin typeface="Verdana"/>
                <a:cs typeface="Verdana"/>
              </a:rPr>
              <a:t>game4</a:t>
            </a:r>
            <a:endParaRPr sz="2550">
              <a:latin typeface="Verdana"/>
              <a:cs typeface="Verdana"/>
            </a:endParaRPr>
          </a:p>
          <a:p>
            <a:pPr marL="12700" marR="2036445">
              <a:lnSpc>
                <a:spcPts val="6150"/>
              </a:lnSpc>
              <a:spcBef>
                <a:spcPts val="645"/>
              </a:spcBef>
            </a:pPr>
            <a:r>
              <a:rPr sz="2550" spc="-85" dirty="0">
                <a:solidFill>
                  <a:srgbClr val="17502B"/>
                </a:solidFill>
                <a:latin typeface="Verdana"/>
                <a:cs typeface="Verdana"/>
              </a:rPr>
              <a:t>Run</a:t>
            </a:r>
            <a:r>
              <a:rPr sz="2550" spc="-17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550" spc="-50" dirty="0">
                <a:solidFill>
                  <a:srgbClr val="17502B"/>
                </a:solidFill>
                <a:latin typeface="Verdana"/>
                <a:cs typeface="Verdana"/>
              </a:rPr>
              <a:t>"node</a:t>
            </a:r>
            <a:r>
              <a:rPr sz="2550" spc="-17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550" spc="-114" dirty="0">
                <a:solidFill>
                  <a:srgbClr val="17502B"/>
                </a:solidFill>
                <a:latin typeface="Verdana"/>
                <a:cs typeface="Verdana"/>
              </a:rPr>
              <a:t>index.js"</a:t>
            </a:r>
            <a:r>
              <a:rPr sz="2550" spc="-17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550" spc="-55" dirty="0">
                <a:solidFill>
                  <a:srgbClr val="17502B"/>
                </a:solidFill>
                <a:latin typeface="Verdana"/>
                <a:cs typeface="Verdana"/>
              </a:rPr>
              <a:t>in</a:t>
            </a:r>
            <a:r>
              <a:rPr sz="2550" spc="-17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550" spc="-25" dirty="0">
                <a:solidFill>
                  <a:srgbClr val="17502B"/>
                </a:solidFill>
                <a:latin typeface="Verdana"/>
                <a:cs typeface="Verdana"/>
              </a:rPr>
              <a:t>terminal </a:t>
            </a:r>
            <a:r>
              <a:rPr sz="2550" spc="-45" dirty="0">
                <a:solidFill>
                  <a:srgbClr val="17502B"/>
                </a:solidFill>
                <a:latin typeface="Verdana"/>
                <a:cs typeface="Verdana"/>
              </a:rPr>
              <a:t>Open</a:t>
            </a:r>
            <a:r>
              <a:rPr sz="2550" spc="-18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550" spc="75" dirty="0">
                <a:solidFill>
                  <a:srgbClr val="17502B"/>
                </a:solidFill>
                <a:latin typeface="Verdana"/>
                <a:cs typeface="Verdana"/>
              </a:rPr>
              <a:t>a</a:t>
            </a:r>
            <a:r>
              <a:rPr sz="2550" spc="-18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550" dirty="0">
                <a:solidFill>
                  <a:srgbClr val="17502B"/>
                </a:solidFill>
                <a:latin typeface="Verdana"/>
                <a:cs typeface="Verdana"/>
              </a:rPr>
              <a:t>New</a:t>
            </a:r>
            <a:r>
              <a:rPr sz="2550" spc="-18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550" spc="-10" dirty="0">
                <a:solidFill>
                  <a:srgbClr val="17502B"/>
                </a:solidFill>
                <a:latin typeface="Verdana"/>
                <a:cs typeface="Verdana"/>
              </a:rPr>
              <a:t>Terminal</a:t>
            </a:r>
            <a:endParaRPr sz="25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2295"/>
              </a:spcBef>
            </a:pPr>
            <a:r>
              <a:rPr sz="2550" dirty="0">
                <a:solidFill>
                  <a:srgbClr val="17502B"/>
                </a:solidFill>
                <a:latin typeface="Verdana"/>
                <a:cs typeface="Verdana"/>
              </a:rPr>
              <a:t>cd</a:t>
            </a:r>
            <a:r>
              <a:rPr sz="2550" spc="-13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550" spc="-10" dirty="0">
                <a:solidFill>
                  <a:srgbClr val="17502B"/>
                </a:solidFill>
                <a:latin typeface="Verdana"/>
                <a:cs typeface="Verdana"/>
              </a:rPr>
              <a:t>Website</a:t>
            </a:r>
            <a:endParaRPr sz="25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3090"/>
              </a:spcBef>
            </a:pPr>
            <a:r>
              <a:rPr sz="2550" spc="-85" dirty="0">
                <a:solidFill>
                  <a:srgbClr val="17502B"/>
                </a:solidFill>
                <a:latin typeface="Verdana"/>
                <a:cs typeface="Verdana"/>
              </a:rPr>
              <a:t>Run</a:t>
            </a:r>
            <a:r>
              <a:rPr sz="2550" spc="-16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550" spc="-90" dirty="0">
                <a:solidFill>
                  <a:srgbClr val="17502B"/>
                </a:solidFill>
                <a:latin typeface="Verdana"/>
                <a:cs typeface="Verdana"/>
              </a:rPr>
              <a:t>"python3</a:t>
            </a:r>
            <a:r>
              <a:rPr sz="2550" spc="-16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550" spc="-10" dirty="0">
                <a:solidFill>
                  <a:srgbClr val="17502B"/>
                </a:solidFill>
                <a:latin typeface="Verdana"/>
                <a:cs typeface="Verdana"/>
              </a:rPr>
              <a:t>app.py"</a:t>
            </a:r>
            <a:endParaRPr sz="255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40"/>
              </a:spcBef>
            </a:pPr>
            <a:endParaRPr sz="2550">
              <a:latin typeface="Verdana"/>
              <a:cs typeface="Verdana"/>
            </a:endParaRPr>
          </a:p>
          <a:p>
            <a:pPr marL="12700" marR="50165">
              <a:lnSpc>
                <a:spcPts val="3000"/>
              </a:lnSpc>
              <a:spcBef>
                <a:spcPts val="5"/>
              </a:spcBef>
            </a:pPr>
            <a:r>
              <a:rPr sz="2550" dirty="0">
                <a:solidFill>
                  <a:srgbClr val="17502B"/>
                </a:solidFill>
                <a:latin typeface="Verdana"/>
                <a:cs typeface="Verdana"/>
              </a:rPr>
              <a:t>Go</a:t>
            </a:r>
            <a:r>
              <a:rPr sz="2550" spc="-17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550" dirty="0">
                <a:solidFill>
                  <a:srgbClr val="17502B"/>
                </a:solidFill>
                <a:latin typeface="Verdana"/>
                <a:cs typeface="Verdana"/>
              </a:rPr>
              <a:t>to</a:t>
            </a:r>
            <a:r>
              <a:rPr sz="2550" spc="-17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550" spc="-60" dirty="0">
                <a:solidFill>
                  <a:srgbClr val="17502B"/>
                </a:solidFill>
                <a:latin typeface="Verdana"/>
                <a:cs typeface="Verdana"/>
              </a:rPr>
              <a:t>your</a:t>
            </a:r>
            <a:r>
              <a:rPr sz="2550" spc="-17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550" spc="-50" dirty="0">
                <a:solidFill>
                  <a:srgbClr val="17502B"/>
                </a:solidFill>
                <a:latin typeface="Verdana"/>
                <a:cs typeface="Verdana"/>
              </a:rPr>
              <a:t>settings</a:t>
            </a:r>
            <a:r>
              <a:rPr sz="2550" spc="-17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550" dirty="0">
                <a:solidFill>
                  <a:srgbClr val="17502B"/>
                </a:solidFill>
                <a:latin typeface="Verdana"/>
                <a:cs typeface="Verdana"/>
              </a:rPr>
              <a:t>to</a:t>
            </a:r>
            <a:r>
              <a:rPr sz="2550" spc="-17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550" dirty="0">
                <a:solidFill>
                  <a:srgbClr val="17502B"/>
                </a:solidFill>
                <a:latin typeface="Verdana"/>
                <a:cs typeface="Verdana"/>
              </a:rPr>
              <a:t>ﬁnd</a:t>
            </a:r>
            <a:r>
              <a:rPr sz="2550" spc="-17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550" spc="-60" dirty="0">
                <a:solidFill>
                  <a:srgbClr val="17502B"/>
                </a:solidFill>
                <a:latin typeface="Verdana"/>
                <a:cs typeface="Verdana"/>
              </a:rPr>
              <a:t>your</a:t>
            </a:r>
            <a:r>
              <a:rPr sz="2550" spc="-17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550" spc="105" dirty="0">
                <a:solidFill>
                  <a:srgbClr val="17502B"/>
                </a:solidFill>
                <a:latin typeface="Verdana"/>
                <a:cs typeface="Verdana"/>
              </a:rPr>
              <a:t>IP</a:t>
            </a:r>
            <a:r>
              <a:rPr sz="2550" spc="-17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550" spc="-40" dirty="0">
                <a:solidFill>
                  <a:srgbClr val="17502B"/>
                </a:solidFill>
                <a:latin typeface="Verdana"/>
                <a:cs typeface="Verdana"/>
              </a:rPr>
              <a:t>address, </a:t>
            </a:r>
            <a:r>
              <a:rPr sz="2550" spc="-55" dirty="0">
                <a:solidFill>
                  <a:srgbClr val="17502B"/>
                </a:solidFill>
                <a:latin typeface="Verdana"/>
                <a:cs typeface="Verdana"/>
              </a:rPr>
              <a:t>enter</a:t>
            </a:r>
            <a:r>
              <a:rPr sz="2550" spc="-16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550" spc="-35" dirty="0">
                <a:solidFill>
                  <a:srgbClr val="17502B"/>
                </a:solidFill>
                <a:latin typeface="Verdana"/>
                <a:cs typeface="Verdana"/>
              </a:rPr>
              <a:t>into</a:t>
            </a:r>
            <a:r>
              <a:rPr sz="2550" spc="-16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550" spc="-60" dirty="0">
                <a:solidFill>
                  <a:srgbClr val="17502B"/>
                </a:solidFill>
                <a:latin typeface="Verdana"/>
                <a:cs typeface="Verdana"/>
              </a:rPr>
              <a:t>the</a:t>
            </a:r>
            <a:r>
              <a:rPr sz="2550" spc="-16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550" spc="-40" dirty="0">
                <a:solidFill>
                  <a:srgbClr val="17502B"/>
                </a:solidFill>
                <a:latin typeface="Verdana"/>
                <a:cs typeface="Verdana"/>
              </a:rPr>
              <a:t>input</a:t>
            </a:r>
            <a:r>
              <a:rPr sz="2550" spc="-16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550" spc="-50" dirty="0">
                <a:solidFill>
                  <a:srgbClr val="17502B"/>
                </a:solidFill>
                <a:latin typeface="Verdana"/>
                <a:cs typeface="Verdana"/>
              </a:rPr>
              <a:t>prompt</a:t>
            </a:r>
            <a:r>
              <a:rPr sz="2550" spc="-16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550" spc="-405" dirty="0">
                <a:solidFill>
                  <a:srgbClr val="17502B"/>
                </a:solidFill>
                <a:latin typeface="Verdana"/>
                <a:cs typeface="Verdana"/>
              </a:rPr>
              <a:t>.</a:t>
            </a:r>
            <a:endParaRPr sz="2550">
              <a:latin typeface="Verdana"/>
              <a:cs typeface="Verdana"/>
            </a:endParaRPr>
          </a:p>
          <a:p>
            <a:pPr marL="12700" marR="31115">
              <a:lnSpc>
                <a:spcPct val="100499"/>
              </a:lnSpc>
              <a:spcBef>
                <a:spcPts val="2985"/>
              </a:spcBef>
            </a:pPr>
            <a:r>
              <a:rPr sz="2550" dirty="0">
                <a:solidFill>
                  <a:srgbClr val="17502B"/>
                </a:solidFill>
                <a:latin typeface="Verdana"/>
                <a:cs typeface="Verdana"/>
              </a:rPr>
              <a:t>Go</a:t>
            </a:r>
            <a:r>
              <a:rPr sz="2550" spc="-17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550" dirty="0">
                <a:solidFill>
                  <a:srgbClr val="17502B"/>
                </a:solidFill>
                <a:latin typeface="Verdana"/>
                <a:cs typeface="Verdana"/>
              </a:rPr>
              <a:t>to</a:t>
            </a:r>
            <a:r>
              <a:rPr sz="2550" spc="-17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550" spc="-60" dirty="0">
                <a:solidFill>
                  <a:srgbClr val="17502B"/>
                </a:solidFill>
                <a:latin typeface="Verdana"/>
                <a:cs typeface="Verdana"/>
              </a:rPr>
              <a:t>the</a:t>
            </a:r>
            <a:r>
              <a:rPr sz="2550" spc="-17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550" spc="-20" dirty="0">
                <a:solidFill>
                  <a:srgbClr val="17502B"/>
                </a:solidFill>
                <a:latin typeface="Verdana"/>
                <a:cs typeface="Verdana"/>
              </a:rPr>
              <a:t>Link</a:t>
            </a:r>
            <a:r>
              <a:rPr sz="2550" spc="-17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550" spc="-50" dirty="0">
                <a:solidFill>
                  <a:srgbClr val="17502B"/>
                </a:solidFill>
                <a:latin typeface="Verdana"/>
                <a:cs typeface="Verdana"/>
              </a:rPr>
              <a:t>on</a:t>
            </a:r>
            <a:r>
              <a:rPr sz="2550" spc="-17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550" spc="-70" dirty="0">
                <a:solidFill>
                  <a:srgbClr val="17502B"/>
                </a:solidFill>
                <a:latin typeface="Verdana"/>
                <a:cs typeface="Verdana"/>
              </a:rPr>
              <a:t>terminal,</a:t>
            </a:r>
            <a:r>
              <a:rPr sz="2550" spc="-17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550" spc="-90" dirty="0">
                <a:solidFill>
                  <a:srgbClr val="17502B"/>
                </a:solidFill>
                <a:latin typeface="Verdana"/>
                <a:cs typeface="Verdana"/>
              </a:rPr>
              <a:t>This</a:t>
            </a:r>
            <a:r>
              <a:rPr sz="2550" spc="-17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550" spc="-70" dirty="0">
                <a:solidFill>
                  <a:srgbClr val="17502B"/>
                </a:solidFill>
                <a:latin typeface="Verdana"/>
                <a:cs typeface="Verdana"/>
              </a:rPr>
              <a:t>should</a:t>
            </a:r>
            <a:r>
              <a:rPr sz="2550" spc="-17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550" spc="-20" dirty="0">
                <a:solidFill>
                  <a:srgbClr val="17502B"/>
                </a:solidFill>
                <a:latin typeface="Verdana"/>
                <a:cs typeface="Verdana"/>
              </a:rPr>
              <a:t>take </a:t>
            </a:r>
            <a:r>
              <a:rPr sz="2550" spc="-80" dirty="0">
                <a:solidFill>
                  <a:srgbClr val="17502B"/>
                </a:solidFill>
                <a:latin typeface="Verdana"/>
                <a:cs typeface="Verdana"/>
              </a:rPr>
              <a:t>user</a:t>
            </a:r>
            <a:r>
              <a:rPr sz="2550" spc="-17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550" dirty="0">
                <a:solidFill>
                  <a:srgbClr val="17502B"/>
                </a:solidFill>
                <a:latin typeface="Verdana"/>
                <a:cs typeface="Verdana"/>
              </a:rPr>
              <a:t>to</a:t>
            </a:r>
            <a:r>
              <a:rPr sz="2550" spc="-17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550" spc="-60" dirty="0">
                <a:solidFill>
                  <a:srgbClr val="17502B"/>
                </a:solidFill>
                <a:latin typeface="Verdana"/>
                <a:cs typeface="Verdana"/>
              </a:rPr>
              <a:t>the</a:t>
            </a:r>
            <a:r>
              <a:rPr sz="2550" spc="-17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550" dirty="0">
                <a:solidFill>
                  <a:srgbClr val="17502B"/>
                </a:solidFill>
                <a:latin typeface="Verdana"/>
                <a:cs typeface="Verdana"/>
              </a:rPr>
              <a:t>Login</a:t>
            </a:r>
            <a:r>
              <a:rPr sz="2550" spc="-17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550" spc="-10" dirty="0">
                <a:solidFill>
                  <a:srgbClr val="17502B"/>
                </a:solidFill>
                <a:latin typeface="Verdana"/>
                <a:cs typeface="Verdana"/>
              </a:rPr>
              <a:t>Page.</a:t>
            </a:r>
            <a:endParaRPr sz="25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-1"/>
            <a:ext cx="18288000" cy="102870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417002" y="1294257"/>
            <a:ext cx="4913630" cy="7454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pc="315" dirty="0">
                <a:latin typeface="Georgia"/>
                <a:cs typeface="Georgia"/>
              </a:rPr>
              <a:t>Target</a:t>
            </a:r>
            <a:r>
              <a:rPr spc="204" dirty="0">
                <a:latin typeface="Georgia"/>
                <a:cs typeface="Georgia"/>
              </a:rPr>
              <a:t> </a:t>
            </a:r>
            <a:r>
              <a:rPr spc="275" dirty="0">
                <a:latin typeface="Georgia"/>
                <a:cs typeface="Georgia"/>
              </a:rPr>
              <a:t>Audience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417002" y="2661013"/>
            <a:ext cx="7282180" cy="3751668"/>
          </a:xfrm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12700" marR="727710">
              <a:lnSpc>
                <a:spcPts val="2850"/>
              </a:lnSpc>
              <a:spcBef>
                <a:spcPts val="215"/>
              </a:spcBef>
            </a:pPr>
            <a:r>
              <a:rPr sz="2400" spc="-20" dirty="0">
                <a:solidFill>
                  <a:srgbClr val="17502B"/>
                </a:solidFill>
                <a:latin typeface="Verdana"/>
                <a:cs typeface="Verdana"/>
              </a:rPr>
              <a:t>Individuals</a:t>
            </a:r>
            <a:r>
              <a:rPr sz="2400" spc="-14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30" dirty="0">
                <a:solidFill>
                  <a:srgbClr val="17502B"/>
                </a:solidFill>
                <a:latin typeface="Verdana"/>
                <a:cs typeface="Verdana"/>
              </a:rPr>
              <a:t>passionate</a:t>
            </a:r>
            <a:r>
              <a:rPr sz="2400" spc="-13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10" dirty="0">
                <a:solidFill>
                  <a:srgbClr val="17502B"/>
                </a:solidFill>
                <a:latin typeface="Verdana"/>
                <a:cs typeface="Verdana"/>
              </a:rPr>
              <a:t>about</a:t>
            </a:r>
            <a:r>
              <a:rPr sz="2400" spc="-13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45" dirty="0">
                <a:solidFill>
                  <a:srgbClr val="17502B"/>
                </a:solidFill>
                <a:latin typeface="Verdana"/>
                <a:cs typeface="Verdana"/>
              </a:rPr>
              <a:t>environmental </a:t>
            </a:r>
            <a:r>
              <a:rPr sz="2400" spc="-30" dirty="0">
                <a:solidFill>
                  <a:srgbClr val="17502B"/>
                </a:solidFill>
                <a:latin typeface="Verdana"/>
                <a:cs typeface="Verdana"/>
              </a:rPr>
              <a:t>conservation</a:t>
            </a:r>
            <a:r>
              <a:rPr sz="2400" spc="-16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dirty="0">
                <a:solidFill>
                  <a:srgbClr val="17502B"/>
                </a:solidFill>
                <a:latin typeface="Verdana"/>
                <a:cs typeface="Verdana"/>
              </a:rPr>
              <a:t>and</a:t>
            </a:r>
            <a:r>
              <a:rPr sz="2400" spc="-16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35" dirty="0">
                <a:solidFill>
                  <a:srgbClr val="17502B"/>
                </a:solidFill>
                <a:latin typeface="Verdana"/>
                <a:cs typeface="Verdana"/>
              </a:rPr>
              <a:t>sustainability</a:t>
            </a:r>
            <a:r>
              <a:rPr sz="2400" spc="-15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lang="en-IN" sz="2400" spc="-35" dirty="0">
                <a:solidFill>
                  <a:srgbClr val="17502B"/>
                </a:solidFill>
                <a:latin typeface="Verdana"/>
                <a:cs typeface="Verdana"/>
              </a:rPr>
              <a:t>efforts</a:t>
            </a:r>
          </a:p>
          <a:p>
            <a:pPr marL="12700" marR="727710">
              <a:lnSpc>
                <a:spcPts val="2850"/>
              </a:lnSpc>
              <a:spcBef>
                <a:spcPts val="215"/>
              </a:spcBef>
            </a:pPr>
            <a:endParaRPr sz="2400" dirty="0">
              <a:latin typeface="Verdana"/>
              <a:cs typeface="Verdana"/>
            </a:endParaRPr>
          </a:p>
          <a:p>
            <a:pPr marL="12700" marR="5080" algn="just">
              <a:lnSpc>
                <a:spcPts val="2850"/>
              </a:lnSpc>
            </a:pPr>
            <a:r>
              <a:rPr sz="2400" spc="-95" dirty="0">
                <a:solidFill>
                  <a:srgbClr val="17502B"/>
                </a:solidFill>
                <a:latin typeface="Verdana"/>
                <a:cs typeface="Verdana"/>
              </a:rPr>
              <a:t>Students,</a:t>
            </a:r>
            <a:r>
              <a:rPr sz="2400" spc="-12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45" dirty="0">
                <a:solidFill>
                  <a:srgbClr val="17502B"/>
                </a:solidFill>
                <a:latin typeface="Verdana"/>
                <a:cs typeface="Verdana"/>
              </a:rPr>
              <a:t>educators,</a:t>
            </a:r>
            <a:r>
              <a:rPr sz="2400" spc="-16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dirty="0">
                <a:solidFill>
                  <a:srgbClr val="17502B"/>
                </a:solidFill>
                <a:latin typeface="Verdana"/>
                <a:cs typeface="Verdana"/>
              </a:rPr>
              <a:t>and</a:t>
            </a:r>
            <a:r>
              <a:rPr sz="2400" spc="-16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10" dirty="0">
                <a:solidFill>
                  <a:srgbClr val="17502B"/>
                </a:solidFill>
                <a:latin typeface="Verdana"/>
                <a:cs typeface="Verdana"/>
              </a:rPr>
              <a:t>educational</a:t>
            </a:r>
            <a:r>
              <a:rPr sz="2400" spc="-14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35" dirty="0">
                <a:solidFill>
                  <a:srgbClr val="17502B"/>
                </a:solidFill>
                <a:latin typeface="Verdana"/>
                <a:cs typeface="Verdana"/>
              </a:rPr>
              <a:t>institutions </a:t>
            </a:r>
            <a:r>
              <a:rPr sz="2400" spc="-45" dirty="0">
                <a:solidFill>
                  <a:srgbClr val="17502B"/>
                </a:solidFill>
                <a:latin typeface="Verdana"/>
                <a:cs typeface="Verdana"/>
              </a:rPr>
              <a:t>seeking</a:t>
            </a:r>
            <a:r>
              <a:rPr sz="2400" spc="-15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45" dirty="0">
                <a:solidFill>
                  <a:srgbClr val="17502B"/>
                </a:solidFill>
                <a:latin typeface="Verdana"/>
                <a:cs typeface="Verdana"/>
              </a:rPr>
              <a:t>innovative</a:t>
            </a:r>
            <a:r>
              <a:rPr sz="2400" spc="-15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50" dirty="0">
                <a:solidFill>
                  <a:srgbClr val="17502B"/>
                </a:solidFill>
                <a:latin typeface="Verdana"/>
                <a:cs typeface="Verdana"/>
              </a:rPr>
              <a:t>tools</a:t>
            </a:r>
            <a:r>
              <a:rPr sz="2400" spc="-14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dirty="0">
                <a:solidFill>
                  <a:srgbClr val="17502B"/>
                </a:solidFill>
                <a:latin typeface="Verdana"/>
                <a:cs typeface="Verdana"/>
              </a:rPr>
              <a:t>for</a:t>
            </a:r>
            <a:r>
              <a:rPr sz="2400" spc="-15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40" dirty="0">
                <a:solidFill>
                  <a:srgbClr val="17502B"/>
                </a:solidFill>
                <a:latin typeface="Verdana"/>
                <a:cs typeface="Verdana"/>
              </a:rPr>
              <a:t>experiential</a:t>
            </a:r>
            <a:r>
              <a:rPr sz="2400" spc="-15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10" dirty="0">
                <a:solidFill>
                  <a:srgbClr val="17502B"/>
                </a:solidFill>
                <a:latin typeface="Verdana"/>
                <a:cs typeface="Verdana"/>
              </a:rPr>
              <a:t>learning </a:t>
            </a:r>
            <a:r>
              <a:rPr sz="2400" dirty="0">
                <a:solidFill>
                  <a:srgbClr val="17502B"/>
                </a:solidFill>
                <a:latin typeface="Verdana"/>
                <a:cs typeface="Verdana"/>
              </a:rPr>
              <a:t>and</a:t>
            </a:r>
            <a:r>
              <a:rPr sz="2400" spc="-17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60" dirty="0">
                <a:solidFill>
                  <a:srgbClr val="17502B"/>
                </a:solidFill>
                <a:latin typeface="Verdana"/>
                <a:cs typeface="Verdana"/>
              </a:rPr>
              <a:t>environmental</a:t>
            </a:r>
            <a:r>
              <a:rPr sz="2400" spc="-16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10" dirty="0">
                <a:solidFill>
                  <a:srgbClr val="17502B"/>
                </a:solidFill>
                <a:latin typeface="Verdana"/>
                <a:cs typeface="Verdana"/>
              </a:rPr>
              <a:t>education.</a:t>
            </a:r>
            <a:endParaRPr sz="2400" dirty="0">
              <a:latin typeface="Verdana"/>
              <a:cs typeface="Verdana"/>
            </a:endParaRPr>
          </a:p>
          <a:p>
            <a:pPr marL="12700" marR="116205">
              <a:lnSpc>
                <a:spcPct val="100299"/>
              </a:lnSpc>
              <a:spcBef>
                <a:spcPts val="2795"/>
              </a:spcBef>
            </a:pPr>
            <a:r>
              <a:rPr sz="2400" spc="-55" dirty="0">
                <a:solidFill>
                  <a:srgbClr val="17502B"/>
                </a:solidFill>
                <a:latin typeface="Verdana"/>
                <a:cs typeface="Verdana"/>
              </a:rPr>
              <a:t>Gamers</a:t>
            </a:r>
            <a:r>
              <a:rPr sz="2400" spc="-16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30" dirty="0">
                <a:solidFill>
                  <a:srgbClr val="17502B"/>
                </a:solidFill>
                <a:latin typeface="Verdana"/>
                <a:cs typeface="Verdana"/>
              </a:rPr>
              <a:t>looking</a:t>
            </a:r>
            <a:r>
              <a:rPr sz="2400" spc="-16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dirty="0">
                <a:solidFill>
                  <a:srgbClr val="17502B"/>
                </a:solidFill>
                <a:latin typeface="Verdana"/>
                <a:cs typeface="Verdana"/>
              </a:rPr>
              <a:t>for</a:t>
            </a:r>
            <a:r>
              <a:rPr sz="2400" spc="-16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40" dirty="0">
                <a:solidFill>
                  <a:srgbClr val="17502B"/>
                </a:solidFill>
                <a:latin typeface="Verdana"/>
                <a:cs typeface="Verdana"/>
              </a:rPr>
              <a:t>meaningful</a:t>
            </a:r>
            <a:r>
              <a:rPr sz="2400" spc="-16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10" dirty="0">
                <a:solidFill>
                  <a:srgbClr val="17502B"/>
                </a:solidFill>
                <a:latin typeface="Verdana"/>
                <a:cs typeface="Verdana"/>
              </a:rPr>
              <a:t>gaming </a:t>
            </a:r>
            <a:r>
              <a:rPr sz="2400" spc="-50" dirty="0">
                <a:solidFill>
                  <a:srgbClr val="17502B"/>
                </a:solidFill>
                <a:latin typeface="Verdana"/>
                <a:cs typeface="Verdana"/>
              </a:rPr>
              <a:t>experiences</a:t>
            </a:r>
            <a:r>
              <a:rPr sz="2400" spc="-16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25" dirty="0">
                <a:solidFill>
                  <a:srgbClr val="17502B"/>
                </a:solidFill>
                <a:latin typeface="Verdana"/>
                <a:cs typeface="Verdana"/>
              </a:rPr>
              <a:t>that</a:t>
            </a:r>
            <a:r>
              <a:rPr sz="2400" spc="-16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35" dirty="0">
                <a:solidFill>
                  <a:srgbClr val="17502B"/>
                </a:solidFill>
                <a:latin typeface="Verdana"/>
                <a:cs typeface="Verdana"/>
              </a:rPr>
              <a:t>contribute</a:t>
            </a:r>
            <a:r>
              <a:rPr sz="2400" spc="-16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20" dirty="0">
                <a:solidFill>
                  <a:srgbClr val="17502B"/>
                </a:solidFill>
                <a:latin typeface="Verdana"/>
                <a:cs typeface="Verdana"/>
              </a:rPr>
              <a:t>to</a:t>
            </a:r>
            <a:r>
              <a:rPr sz="2400" spc="-16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10" dirty="0">
                <a:solidFill>
                  <a:srgbClr val="17502B"/>
                </a:solidFill>
                <a:latin typeface="Verdana"/>
                <a:cs typeface="Verdana"/>
              </a:rPr>
              <a:t>social</a:t>
            </a:r>
            <a:r>
              <a:rPr sz="2400" spc="-16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45" dirty="0">
                <a:solidFill>
                  <a:srgbClr val="17502B"/>
                </a:solidFill>
                <a:latin typeface="Verdana"/>
                <a:cs typeface="Verdana"/>
              </a:rPr>
              <a:t>causes</a:t>
            </a:r>
            <a:r>
              <a:rPr sz="2400" spc="-16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25" dirty="0">
                <a:solidFill>
                  <a:srgbClr val="17502B"/>
                </a:solidFill>
                <a:latin typeface="Verdana"/>
                <a:cs typeface="Verdana"/>
              </a:rPr>
              <a:t>and </a:t>
            </a:r>
            <a:r>
              <a:rPr sz="2400" spc="-50" dirty="0">
                <a:solidFill>
                  <a:srgbClr val="17502B"/>
                </a:solidFill>
                <a:latin typeface="Verdana"/>
                <a:cs typeface="Verdana"/>
              </a:rPr>
              <a:t>promote</a:t>
            </a:r>
            <a:r>
              <a:rPr sz="2400" spc="-16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35" dirty="0">
                <a:solidFill>
                  <a:srgbClr val="17502B"/>
                </a:solidFill>
                <a:latin typeface="Verdana"/>
                <a:cs typeface="Verdana"/>
              </a:rPr>
              <a:t>positive</a:t>
            </a:r>
            <a:r>
              <a:rPr sz="2400" spc="-16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10" dirty="0">
                <a:solidFill>
                  <a:srgbClr val="17502B"/>
                </a:solidFill>
                <a:latin typeface="Verdana"/>
                <a:cs typeface="Verdana"/>
              </a:rPr>
              <a:t>change.</a:t>
            </a:r>
            <a:endParaRPr sz="2400" dirty="0">
              <a:latin typeface="Verdana"/>
              <a:cs typeface="Verdana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403520" y="0"/>
            <a:ext cx="6884479" cy="1027538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-1"/>
            <a:ext cx="18288000" cy="1028700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8627554" cy="10275384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93646" y="252348"/>
            <a:ext cx="17113407" cy="1201278"/>
          </a:xfrm>
          <a:prstGeom prst="rect">
            <a:avLst/>
          </a:prstGeom>
        </p:spPr>
        <p:txBody>
          <a:bodyPr vert="horz" wrap="square" lIns="0" tIns="473380" rIns="0" bIns="0" rtlCol="0">
            <a:spAutoFit/>
          </a:bodyPr>
          <a:lstStyle/>
          <a:p>
            <a:pPr marL="8550275">
              <a:lnSpc>
                <a:spcPct val="100000"/>
              </a:lnSpc>
              <a:spcBef>
                <a:spcPts val="125"/>
              </a:spcBef>
            </a:pPr>
            <a:r>
              <a:rPr lang="en-US" sz="4650" spc="275" dirty="0">
                <a:latin typeface="Georgia"/>
                <a:cs typeface="Georgia"/>
              </a:rPr>
              <a:t> </a:t>
            </a:r>
            <a:r>
              <a:rPr sz="4650" spc="275" dirty="0">
                <a:latin typeface="Georgia"/>
                <a:cs typeface="Georgia"/>
              </a:rPr>
              <a:t>Website</a:t>
            </a:r>
            <a:r>
              <a:rPr sz="4650" spc="190" dirty="0">
                <a:latin typeface="Georgia"/>
                <a:cs typeface="Georgia"/>
              </a:rPr>
              <a:t> </a:t>
            </a:r>
            <a:r>
              <a:rPr spc="285" dirty="0">
                <a:latin typeface="Georgia"/>
                <a:cs typeface="Georgia"/>
              </a:rPr>
              <a:t>Discription</a:t>
            </a:r>
            <a:endParaRPr sz="4650" dirty="0">
              <a:latin typeface="Georgia"/>
              <a:cs typeface="Georgi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287655">
              <a:lnSpc>
                <a:spcPct val="100299"/>
              </a:lnSpc>
              <a:spcBef>
                <a:spcPts val="90"/>
              </a:spcBef>
            </a:pPr>
            <a:r>
              <a:rPr spc="-65" dirty="0"/>
              <a:t>Our</a:t>
            </a:r>
            <a:r>
              <a:rPr spc="-160" dirty="0"/>
              <a:t> </a:t>
            </a:r>
            <a:r>
              <a:rPr spc="-50" dirty="0"/>
              <a:t>project</a:t>
            </a:r>
            <a:r>
              <a:rPr spc="-155" dirty="0"/>
              <a:t> </a:t>
            </a:r>
            <a:r>
              <a:rPr spc="-55" dirty="0"/>
              <a:t>website</a:t>
            </a:r>
            <a:r>
              <a:rPr spc="-155" dirty="0"/>
              <a:t> </a:t>
            </a:r>
            <a:r>
              <a:rPr spc="-50" dirty="0"/>
              <a:t>serves</a:t>
            </a:r>
            <a:r>
              <a:rPr spc="-160" dirty="0"/>
              <a:t> </a:t>
            </a:r>
            <a:r>
              <a:rPr dirty="0"/>
              <a:t>as</a:t>
            </a:r>
            <a:r>
              <a:rPr spc="-155" dirty="0"/>
              <a:t> </a:t>
            </a:r>
            <a:r>
              <a:rPr spc="-60" dirty="0"/>
              <a:t>the</a:t>
            </a:r>
            <a:r>
              <a:rPr spc="-155" dirty="0"/>
              <a:t> </a:t>
            </a:r>
            <a:r>
              <a:rPr spc="-35" dirty="0"/>
              <a:t>central</a:t>
            </a:r>
            <a:r>
              <a:rPr spc="-155" dirty="0"/>
              <a:t> </a:t>
            </a:r>
            <a:r>
              <a:rPr spc="-70" dirty="0"/>
              <a:t>hub</a:t>
            </a:r>
            <a:r>
              <a:rPr spc="-160" dirty="0"/>
              <a:t> </a:t>
            </a:r>
            <a:r>
              <a:rPr spc="-25" dirty="0"/>
              <a:t>for </a:t>
            </a:r>
            <a:r>
              <a:rPr spc="-10" dirty="0"/>
              <a:t>accessing</a:t>
            </a:r>
            <a:r>
              <a:rPr spc="-155" dirty="0"/>
              <a:t> </a:t>
            </a:r>
            <a:r>
              <a:rPr dirty="0"/>
              <a:t>and</a:t>
            </a:r>
            <a:r>
              <a:rPr spc="-150" dirty="0"/>
              <a:t> </a:t>
            </a:r>
            <a:r>
              <a:rPr dirty="0"/>
              <a:t>engaging</a:t>
            </a:r>
            <a:r>
              <a:rPr spc="-155" dirty="0"/>
              <a:t> </a:t>
            </a:r>
            <a:r>
              <a:rPr spc="-60" dirty="0"/>
              <a:t>with</a:t>
            </a:r>
            <a:r>
              <a:rPr spc="-150" dirty="0"/>
              <a:t> </a:t>
            </a:r>
            <a:r>
              <a:rPr spc="-60" dirty="0"/>
              <a:t>the</a:t>
            </a:r>
            <a:r>
              <a:rPr spc="-150" dirty="0"/>
              <a:t> </a:t>
            </a:r>
            <a:r>
              <a:rPr dirty="0"/>
              <a:t>gamiﬁed</a:t>
            </a:r>
            <a:r>
              <a:rPr spc="-155" dirty="0"/>
              <a:t> </a:t>
            </a:r>
            <a:r>
              <a:rPr spc="-30" dirty="0"/>
              <a:t>content designed</a:t>
            </a:r>
            <a:r>
              <a:rPr spc="-170" dirty="0"/>
              <a:t> </a:t>
            </a:r>
            <a:r>
              <a:rPr spc="-10" dirty="0"/>
              <a:t>to</a:t>
            </a:r>
            <a:r>
              <a:rPr spc="-165" dirty="0"/>
              <a:t> </a:t>
            </a:r>
            <a:r>
              <a:rPr spc="-50" dirty="0"/>
              <a:t>promote</a:t>
            </a:r>
            <a:r>
              <a:rPr spc="-165" dirty="0"/>
              <a:t> </a:t>
            </a:r>
            <a:r>
              <a:rPr spc="-50" dirty="0"/>
              <a:t>nature</a:t>
            </a:r>
            <a:r>
              <a:rPr spc="-165" dirty="0"/>
              <a:t> </a:t>
            </a:r>
            <a:r>
              <a:rPr spc="-10" dirty="0"/>
              <a:t>protection.</a:t>
            </a:r>
          </a:p>
          <a:p>
            <a:pPr marL="12700">
              <a:lnSpc>
                <a:spcPts val="2850"/>
              </a:lnSpc>
            </a:pPr>
            <a:r>
              <a:rPr spc="-40" dirty="0"/>
              <a:t>Website</a:t>
            </a:r>
            <a:r>
              <a:rPr spc="-155" dirty="0"/>
              <a:t> </a:t>
            </a:r>
            <a:r>
              <a:rPr spc="-45" dirty="0"/>
              <a:t>has</a:t>
            </a:r>
            <a:r>
              <a:rPr spc="-150" dirty="0"/>
              <a:t> </a:t>
            </a:r>
            <a:r>
              <a:rPr spc="-50" dirty="0"/>
              <a:t>been</a:t>
            </a:r>
            <a:r>
              <a:rPr spc="-155" dirty="0"/>
              <a:t> </a:t>
            </a:r>
            <a:r>
              <a:rPr spc="-30" dirty="0"/>
              <a:t>developed</a:t>
            </a:r>
            <a:r>
              <a:rPr spc="-150" dirty="0"/>
              <a:t> </a:t>
            </a:r>
            <a:r>
              <a:rPr spc="-60" dirty="0"/>
              <a:t>using</a:t>
            </a:r>
            <a:r>
              <a:rPr spc="-150" dirty="0"/>
              <a:t> </a:t>
            </a:r>
            <a:r>
              <a:rPr spc="-10" dirty="0"/>
              <a:t>Flask.</a:t>
            </a:r>
          </a:p>
          <a:p>
            <a:pPr>
              <a:lnSpc>
                <a:spcPct val="100000"/>
              </a:lnSpc>
              <a:spcBef>
                <a:spcPts val="2825"/>
              </a:spcBef>
            </a:pPr>
            <a:endParaRPr spc="-10" dirty="0"/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b="1" spc="-110" dirty="0">
                <a:latin typeface="Verdana"/>
                <a:cs typeface="Verdana"/>
              </a:rPr>
              <a:t>Functionalities:</a:t>
            </a:r>
          </a:p>
          <a:p>
            <a:pPr marL="12700">
              <a:lnSpc>
                <a:spcPts val="2865"/>
              </a:lnSpc>
              <a:spcBef>
                <a:spcPts val="2895"/>
              </a:spcBef>
            </a:pPr>
            <a:r>
              <a:rPr b="1" spc="-135" dirty="0">
                <a:latin typeface="Verdana"/>
                <a:cs typeface="Verdana"/>
              </a:rPr>
              <a:t>Login</a:t>
            </a:r>
            <a:r>
              <a:rPr b="1" spc="-65" dirty="0">
                <a:latin typeface="Verdana"/>
                <a:cs typeface="Verdana"/>
              </a:rPr>
              <a:t> </a:t>
            </a:r>
            <a:r>
              <a:rPr b="1" spc="-10" dirty="0">
                <a:latin typeface="Verdana"/>
                <a:cs typeface="Verdana"/>
              </a:rPr>
              <a:t>Page:</a:t>
            </a:r>
          </a:p>
          <a:p>
            <a:pPr marL="12700" marR="690880">
              <a:lnSpc>
                <a:spcPts val="2850"/>
              </a:lnSpc>
              <a:spcBef>
                <a:spcPts val="105"/>
              </a:spcBef>
            </a:pPr>
            <a:r>
              <a:rPr spc="-55" dirty="0"/>
              <a:t>Users</a:t>
            </a:r>
            <a:r>
              <a:rPr spc="-170" dirty="0"/>
              <a:t> </a:t>
            </a:r>
            <a:r>
              <a:rPr dirty="0"/>
              <a:t>can</a:t>
            </a:r>
            <a:r>
              <a:rPr spc="-170" dirty="0"/>
              <a:t> </a:t>
            </a:r>
            <a:r>
              <a:rPr spc="-65" dirty="0"/>
              <a:t>securely</a:t>
            </a:r>
            <a:r>
              <a:rPr spc="-170" dirty="0"/>
              <a:t> </a:t>
            </a:r>
            <a:r>
              <a:rPr dirty="0"/>
              <a:t>log</a:t>
            </a:r>
            <a:r>
              <a:rPr spc="-170" dirty="0"/>
              <a:t> </a:t>
            </a:r>
            <a:r>
              <a:rPr spc="-60" dirty="0"/>
              <a:t>in</a:t>
            </a:r>
            <a:r>
              <a:rPr spc="-170" dirty="0"/>
              <a:t> </a:t>
            </a:r>
            <a:r>
              <a:rPr spc="-10" dirty="0"/>
              <a:t>to</a:t>
            </a:r>
            <a:r>
              <a:rPr spc="-170" dirty="0"/>
              <a:t> </a:t>
            </a:r>
            <a:r>
              <a:rPr spc="-45" dirty="0"/>
              <a:t>their</a:t>
            </a:r>
            <a:r>
              <a:rPr spc="-170" dirty="0"/>
              <a:t> </a:t>
            </a:r>
            <a:r>
              <a:rPr spc="-25" dirty="0"/>
              <a:t>accounts</a:t>
            </a:r>
            <a:r>
              <a:rPr spc="-170" dirty="0"/>
              <a:t> </a:t>
            </a:r>
            <a:r>
              <a:rPr spc="-10" dirty="0"/>
              <a:t>using </a:t>
            </a:r>
            <a:r>
              <a:rPr spc="-50" dirty="0"/>
              <a:t>unique</a:t>
            </a:r>
            <a:r>
              <a:rPr spc="-120" dirty="0"/>
              <a:t> </a:t>
            </a:r>
            <a:r>
              <a:rPr spc="-10" dirty="0"/>
              <a:t>credentials.</a:t>
            </a:r>
          </a:p>
          <a:p>
            <a:pPr marL="12700" marR="5080">
              <a:lnSpc>
                <a:spcPts val="2850"/>
              </a:lnSpc>
              <a:spcBef>
                <a:spcPts val="75"/>
              </a:spcBef>
            </a:pPr>
            <a:r>
              <a:rPr spc="-40" dirty="0"/>
              <a:t>Authentication</a:t>
            </a:r>
            <a:r>
              <a:rPr spc="-120" dirty="0"/>
              <a:t> </a:t>
            </a:r>
            <a:r>
              <a:rPr spc="-65" dirty="0"/>
              <a:t>mechanisms</a:t>
            </a:r>
            <a:r>
              <a:rPr spc="-114" dirty="0"/>
              <a:t> </a:t>
            </a:r>
            <a:r>
              <a:rPr spc="-85" dirty="0"/>
              <a:t>ensure</a:t>
            </a:r>
            <a:r>
              <a:rPr spc="-114" dirty="0"/>
              <a:t> </a:t>
            </a:r>
            <a:r>
              <a:rPr dirty="0"/>
              <a:t>data</a:t>
            </a:r>
            <a:r>
              <a:rPr spc="-120" dirty="0"/>
              <a:t> </a:t>
            </a:r>
            <a:r>
              <a:rPr spc="-20" dirty="0"/>
              <a:t>privacy</a:t>
            </a:r>
            <a:r>
              <a:rPr spc="-114" dirty="0"/>
              <a:t> </a:t>
            </a:r>
            <a:r>
              <a:rPr spc="-25" dirty="0"/>
              <a:t>and </a:t>
            </a:r>
            <a:r>
              <a:rPr spc="-10" dirty="0"/>
              <a:t>protection.</a:t>
            </a:r>
          </a:p>
          <a:p>
            <a:pPr marL="12700">
              <a:lnSpc>
                <a:spcPts val="2865"/>
              </a:lnSpc>
              <a:spcBef>
                <a:spcPts val="2805"/>
              </a:spcBef>
            </a:pPr>
            <a:r>
              <a:rPr b="1" spc="-170" dirty="0">
                <a:latin typeface="Verdana"/>
                <a:cs typeface="Verdana"/>
              </a:rPr>
              <a:t>Registration</a:t>
            </a:r>
            <a:r>
              <a:rPr b="1" spc="-15" dirty="0">
                <a:latin typeface="Verdana"/>
                <a:cs typeface="Verdana"/>
              </a:rPr>
              <a:t> </a:t>
            </a:r>
            <a:r>
              <a:rPr b="1" spc="-10" dirty="0">
                <a:latin typeface="Verdana"/>
                <a:cs typeface="Verdana"/>
              </a:rPr>
              <a:t>Page</a:t>
            </a:r>
            <a:r>
              <a:rPr spc="-10" dirty="0"/>
              <a:t>:</a:t>
            </a:r>
          </a:p>
          <a:p>
            <a:pPr marL="12700" marR="311785">
              <a:lnSpc>
                <a:spcPts val="2850"/>
              </a:lnSpc>
              <a:spcBef>
                <a:spcPts val="105"/>
              </a:spcBef>
            </a:pPr>
            <a:r>
              <a:rPr dirty="0"/>
              <a:t>New</a:t>
            </a:r>
            <a:r>
              <a:rPr spc="-170" dirty="0"/>
              <a:t> </a:t>
            </a:r>
            <a:r>
              <a:rPr spc="-80" dirty="0"/>
              <a:t>users</a:t>
            </a:r>
            <a:r>
              <a:rPr spc="-165" dirty="0"/>
              <a:t> </a:t>
            </a:r>
            <a:r>
              <a:rPr dirty="0"/>
              <a:t>can</a:t>
            </a:r>
            <a:r>
              <a:rPr spc="-165" dirty="0"/>
              <a:t> </a:t>
            </a:r>
            <a:r>
              <a:rPr spc="-35" dirty="0"/>
              <a:t>easily</a:t>
            </a:r>
            <a:r>
              <a:rPr spc="-165" dirty="0"/>
              <a:t> </a:t>
            </a:r>
            <a:r>
              <a:rPr spc="-25" dirty="0"/>
              <a:t>create</a:t>
            </a:r>
            <a:r>
              <a:rPr spc="-170" dirty="0"/>
              <a:t> </a:t>
            </a:r>
            <a:r>
              <a:rPr spc="-25" dirty="0"/>
              <a:t>accounts</a:t>
            </a:r>
            <a:r>
              <a:rPr spc="-165" dirty="0"/>
              <a:t> </a:t>
            </a:r>
            <a:r>
              <a:rPr spc="-50" dirty="0"/>
              <a:t>by</a:t>
            </a:r>
            <a:r>
              <a:rPr spc="-165" dirty="0"/>
              <a:t> </a:t>
            </a:r>
            <a:r>
              <a:rPr spc="-10" dirty="0"/>
              <a:t>providing </a:t>
            </a:r>
            <a:r>
              <a:rPr spc="-45" dirty="0"/>
              <a:t>necessary</a:t>
            </a:r>
            <a:r>
              <a:rPr spc="-150" dirty="0"/>
              <a:t> </a:t>
            </a:r>
            <a:r>
              <a:rPr spc="-65" dirty="0"/>
              <a:t>details.</a:t>
            </a:r>
            <a:r>
              <a:rPr spc="-145" dirty="0"/>
              <a:t> </a:t>
            </a:r>
            <a:r>
              <a:rPr spc="-35" dirty="0"/>
              <a:t>Registration</a:t>
            </a:r>
            <a:r>
              <a:rPr spc="-145" dirty="0"/>
              <a:t> </a:t>
            </a:r>
            <a:r>
              <a:rPr spc="-45" dirty="0"/>
              <a:t>process</a:t>
            </a:r>
            <a:r>
              <a:rPr spc="-150" dirty="0"/>
              <a:t> </a:t>
            </a:r>
            <a:r>
              <a:rPr spc="-25" dirty="0"/>
              <a:t>is</a:t>
            </a:r>
          </a:p>
          <a:p>
            <a:pPr marL="12700">
              <a:lnSpc>
                <a:spcPts val="2835"/>
              </a:lnSpc>
            </a:pPr>
            <a:r>
              <a:rPr spc="-30" dirty="0"/>
              <a:t>straightforward</a:t>
            </a:r>
            <a:r>
              <a:rPr spc="-100" dirty="0"/>
              <a:t> </a:t>
            </a:r>
            <a:r>
              <a:rPr dirty="0"/>
              <a:t>and</a:t>
            </a:r>
            <a:r>
              <a:rPr spc="-95" dirty="0"/>
              <a:t> </a:t>
            </a:r>
            <a:r>
              <a:rPr spc="-60" dirty="0"/>
              <a:t>user-</a:t>
            </a:r>
            <a:r>
              <a:rPr spc="-10" dirty="0"/>
              <a:t>friendly.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-1"/>
            <a:ext cx="18288000" cy="102870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548790" y="683197"/>
            <a:ext cx="5990590" cy="7454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pc="490" dirty="0"/>
              <a:t>Website</a:t>
            </a:r>
            <a:r>
              <a:rPr spc="155" dirty="0"/>
              <a:t> </a:t>
            </a:r>
            <a:r>
              <a:rPr spc="484" dirty="0"/>
              <a:t>Discription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548477" y="1944237"/>
            <a:ext cx="8139430" cy="76968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865"/>
              </a:lnSpc>
              <a:spcBef>
                <a:spcPts val="100"/>
              </a:spcBef>
            </a:pPr>
            <a:r>
              <a:rPr sz="2400" b="1" spc="-75" dirty="0">
                <a:solidFill>
                  <a:srgbClr val="17502B"/>
                </a:solidFill>
                <a:latin typeface="Verdana"/>
                <a:cs typeface="Verdana"/>
              </a:rPr>
              <a:t>Homepage:</a:t>
            </a:r>
            <a:endParaRPr sz="2400" dirty="0">
              <a:latin typeface="Verdana"/>
              <a:cs typeface="Verdana"/>
            </a:endParaRPr>
          </a:p>
          <a:p>
            <a:pPr marL="12700">
              <a:lnSpc>
                <a:spcPts val="2865"/>
              </a:lnSpc>
            </a:pPr>
            <a:r>
              <a:rPr sz="2400" spc="-35" dirty="0">
                <a:solidFill>
                  <a:srgbClr val="17502B"/>
                </a:solidFill>
                <a:latin typeface="Verdana"/>
                <a:cs typeface="Verdana"/>
              </a:rPr>
              <a:t>Game</a:t>
            </a:r>
            <a:r>
              <a:rPr sz="2400" spc="-15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85" dirty="0">
                <a:solidFill>
                  <a:srgbClr val="17502B"/>
                </a:solidFill>
                <a:latin typeface="Verdana"/>
                <a:cs typeface="Verdana"/>
              </a:rPr>
              <a:t>links</a:t>
            </a:r>
            <a:r>
              <a:rPr sz="2400" spc="-15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dirty="0">
                <a:solidFill>
                  <a:srgbClr val="17502B"/>
                </a:solidFill>
                <a:latin typeface="Verdana"/>
                <a:cs typeface="Verdana"/>
              </a:rPr>
              <a:t>and</a:t>
            </a:r>
            <a:r>
              <a:rPr sz="2400" spc="-15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40" dirty="0">
                <a:solidFill>
                  <a:srgbClr val="17502B"/>
                </a:solidFill>
                <a:latin typeface="Verdana"/>
                <a:cs typeface="Verdana"/>
              </a:rPr>
              <a:t>descriptions</a:t>
            </a:r>
            <a:r>
              <a:rPr sz="2400" spc="-15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25" dirty="0">
                <a:solidFill>
                  <a:srgbClr val="17502B"/>
                </a:solidFill>
                <a:latin typeface="Verdana"/>
                <a:cs typeface="Verdana"/>
              </a:rPr>
              <a:t>are</a:t>
            </a:r>
            <a:r>
              <a:rPr sz="2400" spc="-15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60" dirty="0">
                <a:solidFill>
                  <a:srgbClr val="17502B"/>
                </a:solidFill>
                <a:latin typeface="Verdana"/>
                <a:cs typeface="Verdana"/>
              </a:rPr>
              <a:t>prominently</a:t>
            </a:r>
            <a:r>
              <a:rPr sz="2400" spc="-15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10" dirty="0">
                <a:solidFill>
                  <a:srgbClr val="17502B"/>
                </a:solidFill>
                <a:latin typeface="Verdana"/>
                <a:cs typeface="Verdana"/>
              </a:rPr>
              <a:t>featured,</a:t>
            </a:r>
            <a:endParaRPr sz="2400" dirty="0">
              <a:latin typeface="Verdana"/>
              <a:cs typeface="Verdana"/>
            </a:endParaRPr>
          </a:p>
          <a:p>
            <a:pPr marL="12700" marR="5080">
              <a:lnSpc>
                <a:spcPts val="2850"/>
              </a:lnSpc>
              <a:spcBef>
                <a:spcPts val="165"/>
              </a:spcBef>
            </a:pPr>
            <a:r>
              <a:rPr sz="2400" spc="-20" dirty="0">
                <a:solidFill>
                  <a:srgbClr val="17502B"/>
                </a:solidFill>
                <a:latin typeface="Verdana"/>
                <a:cs typeface="Verdana"/>
              </a:rPr>
              <a:t>guiding</a:t>
            </a:r>
            <a:r>
              <a:rPr sz="2400" spc="-17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80" dirty="0">
                <a:solidFill>
                  <a:srgbClr val="17502B"/>
                </a:solidFill>
                <a:latin typeface="Verdana"/>
                <a:cs typeface="Verdana"/>
              </a:rPr>
              <a:t>users</a:t>
            </a:r>
            <a:r>
              <a:rPr sz="2400" spc="-16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10" dirty="0">
                <a:solidFill>
                  <a:srgbClr val="17502B"/>
                </a:solidFill>
                <a:latin typeface="Verdana"/>
                <a:cs typeface="Verdana"/>
              </a:rPr>
              <a:t>to</a:t>
            </a:r>
            <a:r>
              <a:rPr sz="2400" spc="-16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50" dirty="0">
                <a:solidFill>
                  <a:srgbClr val="17502B"/>
                </a:solidFill>
                <a:latin typeface="Verdana"/>
                <a:cs typeface="Verdana"/>
              </a:rPr>
              <a:t>explore</a:t>
            </a:r>
            <a:r>
              <a:rPr sz="2400" spc="-16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dirty="0">
                <a:solidFill>
                  <a:srgbClr val="17502B"/>
                </a:solidFill>
                <a:latin typeface="Verdana"/>
                <a:cs typeface="Verdana"/>
              </a:rPr>
              <a:t>and</a:t>
            </a:r>
            <a:r>
              <a:rPr sz="2400" spc="-16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dirty="0">
                <a:solidFill>
                  <a:srgbClr val="17502B"/>
                </a:solidFill>
                <a:latin typeface="Verdana"/>
                <a:cs typeface="Verdana"/>
              </a:rPr>
              <a:t>engage</a:t>
            </a:r>
            <a:r>
              <a:rPr sz="2400" spc="-16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60" dirty="0">
                <a:solidFill>
                  <a:srgbClr val="17502B"/>
                </a:solidFill>
                <a:latin typeface="Verdana"/>
                <a:cs typeface="Verdana"/>
              </a:rPr>
              <a:t>with</a:t>
            </a:r>
            <a:r>
              <a:rPr sz="2400" spc="-16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60" dirty="0">
                <a:solidFill>
                  <a:srgbClr val="17502B"/>
                </a:solidFill>
                <a:latin typeface="Verdana"/>
                <a:cs typeface="Verdana"/>
              </a:rPr>
              <a:t>the</a:t>
            </a:r>
            <a:r>
              <a:rPr sz="2400" spc="-16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10" dirty="0">
                <a:solidFill>
                  <a:srgbClr val="17502B"/>
                </a:solidFill>
                <a:latin typeface="Verdana"/>
                <a:cs typeface="Verdana"/>
              </a:rPr>
              <a:t>gamiﬁed content.</a:t>
            </a:r>
            <a:endParaRPr sz="2400" dirty="0">
              <a:latin typeface="Verdana"/>
              <a:cs typeface="Verdana"/>
            </a:endParaRPr>
          </a:p>
          <a:p>
            <a:pPr marL="12700">
              <a:lnSpc>
                <a:spcPts val="2760"/>
              </a:lnSpc>
            </a:pPr>
            <a:r>
              <a:rPr sz="2400" spc="-35" dirty="0">
                <a:solidFill>
                  <a:srgbClr val="17502B"/>
                </a:solidFill>
                <a:latin typeface="Verdana"/>
                <a:cs typeface="Verdana"/>
              </a:rPr>
              <a:t>Game</a:t>
            </a:r>
            <a:r>
              <a:rPr sz="2400" spc="-15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85" dirty="0">
                <a:solidFill>
                  <a:srgbClr val="17502B"/>
                </a:solidFill>
                <a:latin typeface="Verdana"/>
                <a:cs typeface="Verdana"/>
              </a:rPr>
              <a:t>links</a:t>
            </a:r>
            <a:r>
              <a:rPr sz="2400" spc="-15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dirty="0">
                <a:solidFill>
                  <a:srgbClr val="17502B"/>
                </a:solidFill>
                <a:latin typeface="Verdana"/>
                <a:cs typeface="Verdana"/>
              </a:rPr>
              <a:t>and</a:t>
            </a:r>
            <a:r>
              <a:rPr sz="2400" spc="-15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40" dirty="0">
                <a:solidFill>
                  <a:srgbClr val="17502B"/>
                </a:solidFill>
                <a:latin typeface="Verdana"/>
                <a:cs typeface="Verdana"/>
              </a:rPr>
              <a:t>descriptions</a:t>
            </a:r>
            <a:r>
              <a:rPr sz="2400" spc="-15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25" dirty="0">
                <a:solidFill>
                  <a:srgbClr val="17502B"/>
                </a:solidFill>
                <a:latin typeface="Verdana"/>
                <a:cs typeface="Verdana"/>
              </a:rPr>
              <a:t>are</a:t>
            </a:r>
            <a:r>
              <a:rPr sz="2400" spc="-15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60" dirty="0">
                <a:solidFill>
                  <a:srgbClr val="17502B"/>
                </a:solidFill>
                <a:latin typeface="Verdana"/>
                <a:cs typeface="Verdana"/>
              </a:rPr>
              <a:t>prominently</a:t>
            </a:r>
            <a:r>
              <a:rPr sz="2400" spc="-15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10" dirty="0">
                <a:solidFill>
                  <a:srgbClr val="17502B"/>
                </a:solidFill>
                <a:latin typeface="Verdana"/>
                <a:cs typeface="Verdana"/>
              </a:rPr>
              <a:t>featured,</a:t>
            </a:r>
            <a:endParaRPr sz="2400" dirty="0">
              <a:latin typeface="Verdana"/>
              <a:cs typeface="Verdana"/>
            </a:endParaRPr>
          </a:p>
          <a:p>
            <a:pPr marL="12700" marR="5080">
              <a:lnSpc>
                <a:spcPts val="2850"/>
              </a:lnSpc>
              <a:spcBef>
                <a:spcPts val="165"/>
              </a:spcBef>
            </a:pPr>
            <a:r>
              <a:rPr sz="2400" spc="-20" dirty="0">
                <a:solidFill>
                  <a:srgbClr val="17502B"/>
                </a:solidFill>
                <a:latin typeface="Verdana"/>
                <a:cs typeface="Verdana"/>
              </a:rPr>
              <a:t>guiding</a:t>
            </a:r>
            <a:r>
              <a:rPr sz="2400" spc="-17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80" dirty="0">
                <a:solidFill>
                  <a:srgbClr val="17502B"/>
                </a:solidFill>
                <a:latin typeface="Verdana"/>
                <a:cs typeface="Verdana"/>
              </a:rPr>
              <a:t>users</a:t>
            </a:r>
            <a:r>
              <a:rPr sz="2400" spc="-16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10" dirty="0">
                <a:solidFill>
                  <a:srgbClr val="17502B"/>
                </a:solidFill>
                <a:latin typeface="Verdana"/>
                <a:cs typeface="Verdana"/>
              </a:rPr>
              <a:t>to</a:t>
            </a:r>
            <a:r>
              <a:rPr sz="2400" spc="-16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50" dirty="0">
                <a:solidFill>
                  <a:srgbClr val="17502B"/>
                </a:solidFill>
                <a:latin typeface="Verdana"/>
                <a:cs typeface="Verdana"/>
              </a:rPr>
              <a:t>explore</a:t>
            </a:r>
            <a:r>
              <a:rPr sz="2400" spc="-16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dirty="0">
                <a:solidFill>
                  <a:srgbClr val="17502B"/>
                </a:solidFill>
                <a:latin typeface="Verdana"/>
                <a:cs typeface="Verdana"/>
              </a:rPr>
              <a:t>and</a:t>
            </a:r>
            <a:r>
              <a:rPr sz="2400" spc="-16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dirty="0">
                <a:solidFill>
                  <a:srgbClr val="17502B"/>
                </a:solidFill>
                <a:latin typeface="Verdana"/>
                <a:cs typeface="Verdana"/>
              </a:rPr>
              <a:t>engage</a:t>
            </a:r>
            <a:r>
              <a:rPr sz="2400" spc="-16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60" dirty="0">
                <a:solidFill>
                  <a:srgbClr val="17502B"/>
                </a:solidFill>
                <a:latin typeface="Verdana"/>
                <a:cs typeface="Verdana"/>
              </a:rPr>
              <a:t>with</a:t>
            </a:r>
            <a:r>
              <a:rPr sz="2400" spc="-16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60" dirty="0">
                <a:solidFill>
                  <a:srgbClr val="17502B"/>
                </a:solidFill>
                <a:latin typeface="Verdana"/>
                <a:cs typeface="Verdana"/>
              </a:rPr>
              <a:t>the</a:t>
            </a:r>
            <a:r>
              <a:rPr sz="2400" spc="-16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10" dirty="0">
                <a:solidFill>
                  <a:srgbClr val="17502B"/>
                </a:solidFill>
                <a:latin typeface="Verdana"/>
                <a:cs typeface="Verdana"/>
              </a:rPr>
              <a:t>gamiﬁed content.</a:t>
            </a:r>
            <a:endParaRPr sz="2400" dirty="0">
              <a:latin typeface="Verdana"/>
              <a:cs typeface="Verdana"/>
            </a:endParaRPr>
          </a:p>
          <a:p>
            <a:pPr marL="12700">
              <a:lnSpc>
                <a:spcPts val="2865"/>
              </a:lnSpc>
              <a:spcBef>
                <a:spcPts val="2805"/>
              </a:spcBef>
            </a:pPr>
            <a:r>
              <a:rPr sz="2400" b="1" spc="-185" dirty="0">
                <a:solidFill>
                  <a:srgbClr val="17502B"/>
                </a:solidFill>
                <a:latin typeface="Verdana"/>
                <a:cs typeface="Verdana"/>
              </a:rPr>
              <a:t>Proﬁle</a:t>
            </a:r>
            <a:r>
              <a:rPr sz="2400" b="1" spc="-3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b="1" spc="-10" dirty="0">
                <a:solidFill>
                  <a:srgbClr val="17502B"/>
                </a:solidFill>
                <a:latin typeface="Verdana"/>
                <a:cs typeface="Verdana"/>
              </a:rPr>
              <a:t>Page:</a:t>
            </a:r>
            <a:endParaRPr sz="2400" dirty="0">
              <a:latin typeface="Verdana"/>
              <a:cs typeface="Verdana"/>
            </a:endParaRPr>
          </a:p>
          <a:p>
            <a:pPr marL="12700" marR="345440">
              <a:lnSpc>
                <a:spcPts val="2850"/>
              </a:lnSpc>
              <a:spcBef>
                <a:spcPts val="105"/>
              </a:spcBef>
            </a:pPr>
            <a:r>
              <a:rPr sz="2400" spc="-10" dirty="0">
                <a:solidFill>
                  <a:srgbClr val="17502B"/>
                </a:solidFill>
                <a:latin typeface="Verdana"/>
                <a:cs typeface="Verdana"/>
              </a:rPr>
              <a:t>Each</a:t>
            </a:r>
            <a:r>
              <a:rPr sz="2400" spc="-15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75" dirty="0">
                <a:solidFill>
                  <a:srgbClr val="17502B"/>
                </a:solidFill>
                <a:latin typeface="Verdana"/>
                <a:cs typeface="Verdana"/>
              </a:rPr>
              <a:t>user</a:t>
            </a:r>
            <a:r>
              <a:rPr sz="2400" spc="-15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45" dirty="0">
                <a:solidFill>
                  <a:srgbClr val="17502B"/>
                </a:solidFill>
                <a:latin typeface="Verdana"/>
                <a:cs typeface="Verdana"/>
              </a:rPr>
              <a:t>has</a:t>
            </a:r>
            <a:r>
              <a:rPr sz="2400" spc="-14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70" dirty="0">
                <a:solidFill>
                  <a:srgbClr val="17502B"/>
                </a:solidFill>
                <a:latin typeface="Verdana"/>
                <a:cs typeface="Verdana"/>
              </a:rPr>
              <a:t>a</a:t>
            </a:r>
            <a:r>
              <a:rPr sz="2400" spc="-15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35" dirty="0">
                <a:solidFill>
                  <a:srgbClr val="17502B"/>
                </a:solidFill>
                <a:latin typeface="Verdana"/>
                <a:cs typeface="Verdana"/>
              </a:rPr>
              <a:t>personalized</a:t>
            </a:r>
            <a:r>
              <a:rPr sz="2400" spc="-14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30" dirty="0">
                <a:solidFill>
                  <a:srgbClr val="17502B"/>
                </a:solidFill>
                <a:latin typeface="Verdana"/>
                <a:cs typeface="Verdana"/>
              </a:rPr>
              <a:t>proﬁle</a:t>
            </a:r>
            <a:r>
              <a:rPr sz="2400" spc="-15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dirty="0">
                <a:solidFill>
                  <a:srgbClr val="17502B"/>
                </a:solidFill>
                <a:latin typeface="Verdana"/>
                <a:cs typeface="Verdana"/>
              </a:rPr>
              <a:t>page</a:t>
            </a:r>
            <a:r>
              <a:rPr sz="2400" spc="-15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10" dirty="0">
                <a:solidFill>
                  <a:srgbClr val="17502B"/>
                </a:solidFill>
                <a:latin typeface="Verdana"/>
                <a:cs typeface="Verdana"/>
              </a:rPr>
              <a:t>displaying </a:t>
            </a:r>
            <a:r>
              <a:rPr sz="2400" spc="-45" dirty="0">
                <a:solidFill>
                  <a:srgbClr val="17502B"/>
                </a:solidFill>
                <a:latin typeface="Verdana"/>
                <a:cs typeface="Verdana"/>
              </a:rPr>
              <a:t>their</a:t>
            </a:r>
            <a:r>
              <a:rPr sz="2400" spc="-15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20" dirty="0">
                <a:solidFill>
                  <a:srgbClr val="17502B"/>
                </a:solidFill>
                <a:latin typeface="Verdana"/>
                <a:cs typeface="Verdana"/>
              </a:rPr>
              <a:t>gaming</a:t>
            </a:r>
            <a:r>
              <a:rPr sz="2400" spc="-15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35" dirty="0">
                <a:solidFill>
                  <a:srgbClr val="17502B"/>
                </a:solidFill>
                <a:latin typeface="Verdana"/>
                <a:cs typeface="Verdana"/>
              </a:rPr>
              <a:t>statistics</a:t>
            </a:r>
            <a:r>
              <a:rPr sz="2400" spc="-15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385" dirty="0">
                <a:solidFill>
                  <a:srgbClr val="17502B"/>
                </a:solidFill>
                <a:latin typeface="Verdana"/>
                <a:cs typeface="Verdana"/>
              </a:rPr>
              <a:t>.</a:t>
            </a:r>
            <a:endParaRPr sz="2400" dirty="0">
              <a:latin typeface="Verdana"/>
              <a:cs typeface="Verdana"/>
            </a:endParaRPr>
          </a:p>
          <a:p>
            <a:pPr marL="12700" marR="1012825">
              <a:lnSpc>
                <a:spcPts val="2850"/>
              </a:lnSpc>
              <a:spcBef>
                <a:spcPts val="75"/>
              </a:spcBef>
            </a:pPr>
            <a:r>
              <a:rPr sz="2400" spc="-55" dirty="0">
                <a:solidFill>
                  <a:srgbClr val="17502B"/>
                </a:solidFill>
                <a:latin typeface="Verdana"/>
                <a:cs typeface="Verdana"/>
              </a:rPr>
              <a:t>Users</a:t>
            </a:r>
            <a:r>
              <a:rPr sz="2400" spc="-16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dirty="0">
                <a:solidFill>
                  <a:srgbClr val="17502B"/>
                </a:solidFill>
                <a:latin typeface="Verdana"/>
                <a:cs typeface="Verdana"/>
              </a:rPr>
              <a:t>can</a:t>
            </a:r>
            <a:r>
              <a:rPr sz="2400" spc="-16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25" dirty="0">
                <a:solidFill>
                  <a:srgbClr val="17502B"/>
                </a:solidFill>
                <a:latin typeface="Verdana"/>
                <a:cs typeface="Verdana"/>
              </a:rPr>
              <a:t>track</a:t>
            </a:r>
            <a:r>
              <a:rPr sz="2400" spc="-16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45" dirty="0">
                <a:solidFill>
                  <a:srgbClr val="17502B"/>
                </a:solidFill>
                <a:latin typeface="Verdana"/>
                <a:cs typeface="Verdana"/>
              </a:rPr>
              <a:t>their</a:t>
            </a:r>
            <a:r>
              <a:rPr sz="2400" spc="-16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75" dirty="0">
                <a:solidFill>
                  <a:srgbClr val="17502B"/>
                </a:solidFill>
                <a:latin typeface="Verdana"/>
                <a:cs typeface="Verdana"/>
              </a:rPr>
              <a:t>progress,</a:t>
            </a:r>
            <a:r>
              <a:rPr sz="2400" spc="-16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45" dirty="0">
                <a:solidFill>
                  <a:srgbClr val="17502B"/>
                </a:solidFill>
                <a:latin typeface="Verdana"/>
                <a:cs typeface="Verdana"/>
              </a:rPr>
              <a:t>view</a:t>
            </a:r>
            <a:r>
              <a:rPr sz="2400" spc="-16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45" dirty="0">
                <a:solidFill>
                  <a:srgbClr val="17502B"/>
                </a:solidFill>
                <a:latin typeface="Verdana"/>
                <a:cs typeface="Verdana"/>
              </a:rPr>
              <a:t>high</a:t>
            </a:r>
            <a:r>
              <a:rPr sz="2400" spc="-16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65" dirty="0">
                <a:solidFill>
                  <a:srgbClr val="17502B"/>
                </a:solidFill>
                <a:latin typeface="Verdana"/>
                <a:cs typeface="Verdana"/>
              </a:rPr>
              <a:t>scores, </a:t>
            </a:r>
            <a:r>
              <a:rPr sz="2400" dirty="0">
                <a:solidFill>
                  <a:srgbClr val="17502B"/>
                </a:solidFill>
                <a:latin typeface="Verdana"/>
                <a:cs typeface="Verdana"/>
              </a:rPr>
              <a:t>and</a:t>
            </a:r>
            <a:r>
              <a:rPr sz="2400" spc="-15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25" dirty="0">
                <a:solidFill>
                  <a:srgbClr val="17502B"/>
                </a:solidFill>
                <a:latin typeface="Verdana"/>
                <a:cs typeface="Verdana"/>
              </a:rPr>
              <a:t>compare</a:t>
            </a:r>
            <a:r>
              <a:rPr sz="2400" spc="-15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45" dirty="0">
                <a:solidFill>
                  <a:srgbClr val="17502B"/>
                </a:solidFill>
                <a:latin typeface="Verdana"/>
                <a:cs typeface="Verdana"/>
              </a:rPr>
              <a:t>their</a:t>
            </a:r>
            <a:r>
              <a:rPr sz="2400" spc="-15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30" dirty="0">
                <a:solidFill>
                  <a:srgbClr val="17502B"/>
                </a:solidFill>
                <a:latin typeface="Verdana"/>
                <a:cs typeface="Verdana"/>
              </a:rPr>
              <a:t>performance</a:t>
            </a:r>
            <a:r>
              <a:rPr sz="2400" spc="-15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60" dirty="0">
                <a:solidFill>
                  <a:srgbClr val="17502B"/>
                </a:solidFill>
                <a:latin typeface="Verdana"/>
                <a:cs typeface="Verdana"/>
              </a:rPr>
              <a:t>with</a:t>
            </a:r>
            <a:r>
              <a:rPr sz="2400" spc="-15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10" dirty="0">
                <a:solidFill>
                  <a:srgbClr val="17502B"/>
                </a:solidFill>
                <a:latin typeface="Verdana"/>
                <a:cs typeface="Verdana"/>
              </a:rPr>
              <a:t>others.</a:t>
            </a:r>
            <a:endParaRPr sz="2400" dirty="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2735"/>
              </a:spcBef>
            </a:pPr>
            <a:endParaRPr sz="2400" dirty="0">
              <a:latin typeface="Verdana"/>
              <a:cs typeface="Verdana"/>
            </a:endParaRPr>
          </a:p>
          <a:p>
            <a:pPr marL="12700">
              <a:lnSpc>
                <a:spcPts val="2865"/>
              </a:lnSpc>
            </a:pPr>
            <a:r>
              <a:rPr sz="2400" b="1" spc="-155" dirty="0">
                <a:solidFill>
                  <a:srgbClr val="17502B"/>
                </a:solidFill>
                <a:latin typeface="Verdana"/>
                <a:cs typeface="Verdana"/>
              </a:rPr>
              <a:t>Integration</a:t>
            </a:r>
            <a:r>
              <a:rPr sz="2400" b="1" spc="-3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b="1" spc="-215" dirty="0">
                <a:solidFill>
                  <a:srgbClr val="17502B"/>
                </a:solidFill>
                <a:latin typeface="Verdana"/>
                <a:cs typeface="Verdana"/>
              </a:rPr>
              <a:t>with</a:t>
            </a:r>
            <a:r>
              <a:rPr sz="2400" b="1" spc="-3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b="1" spc="-60" dirty="0">
                <a:solidFill>
                  <a:srgbClr val="17502B"/>
                </a:solidFill>
                <a:latin typeface="Verdana"/>
                <a:cs typeface="Verdana"/>
              </a:rPr>
              <a:t>Database</a:t>
            </a:r>
            <a:r>
              <a:rPr sz="2400" spc="-60" dirty="0">
                <a:solidFill>
                  <a:srgbClr val="17502B"/>
                </a:solidFill>
                <a:latin typeface="Verdana"/>
                <a:cs typeface="Verdana"/>
              </a:rPr>
              <a:t>:</a:t>
            </a:r>
            <a:endParaRPr sz="2400" dirty="0">
              <a:latin typeface="Verdana"/>
              <a:cs typeface="Verdana"/>
            </a:endParaRPr>
          </a:p>
          <a:p>
            <a:pPr marL="12700">
              <a:lnSpc>
                <a:spcPts val="2865"/>
              </a:lnSpc>
            </a:pPr>
            <a:r>
              <a:rPr sz="2400" spc="-80" dirty="0">
                <a:solidFill>
                  <a:srgbClr val="17502B"/>
                </a:solidFill>
                <a:latin typeface="Verdana"/>
                <a:cs typeface="Verdana"/>
              </a:rPr>
              <a:t>The</a:t>
            </a:r>
            <a:r>
              <a:rPr sz="2400" spc="-14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55" dirty="0">
                <a:solidFill>
                  <a:srgbClr val="17502B"/>
                </a:solidFill>
                <a:latin typeface="Verdana"/>
                <a:cs typeface="Verdana"/>
              </a:rPr>
              <a:t>website</a:t>
            </a:r>
            <a:r>
              <a:rPr sz="2400" spc="-14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75" dirty="0">
                <a:solidFill>
                  <a:srgbClr val="17502B"/>
                </a:solidFill>
                <a:latin typeface="Verdana"/>
                <a:cs typeface="Verdana"/>
              </a:rPr>
              <a:t>seamlessly</a:t>
            </a:r>
            <a:r>
              <a:rPr sz="2400" spc="-14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40" dirty="0">
                <a:solidFill>
                  <a:srgbClr val="17502B"/>
                </a:solidFill>
                <a:latin typeface="Verdana"/>
                <a:cs typeface="Verdana"/>
              </a:rPr>
              <a:t>integrates</a:t>
            </a:r>
            <a:r>
              <a:rPr sz="2400" spc="-14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60" dirty="0">
                <a:solidFill>
                  <a:srgbClr val="17502B"/>
                </a:solidFill>
                <a:latin typeface="Verdana"/>
                <a:cs typeface="Verdana"/>
              </a:rPr>
              <a:t>with</a:t>
            </a:r>
            <a:r>
              <a:rPr sz="2400" spc="-14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70" dirty="0">
                <a:solidFill>
                  <a:srgbClr val="17502B"/>
                </a:solidFill>
                <a:latin typeface="Verdana"/>
                <a:cs typeface="Verdana"/>
              </a:rPr>
              <a:t>a</a:t>
            </a:r>
            <a:r>
              <a:rPr sz="2400" spc="-14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10" dirty="0">
                <a:solidFill>
                  <a:srgbClr val="17502B"/>
                </a:solidFill>
                <a:latin typeface="Verdana"/>
                <a:cs typeface="Verdana"/>
              </a:rPr>
              <a:t>robust</a:t>
            </a:r>
            <a:endParaRPr sz="2400" dirty="0">
              <a:latin typeface="Verdana"/>
              <a:cs typeface="Verdana"/>
            </a:endParaRPr>
          </a:p>
          <a:p>
            <a:pPr marL="12700" marR="257175">
              <a:lnSpc>
                <a:spcPts val="2850"/>
              </a:lnSpc>
              <a:spcBef>
                <a:spcPts val="165"/>
              </a:spcBef>
            </a:pPr>
            <a:r>
              <a:rPr sz="2400" dirty="0">
                <a:solidFill>
                  <a:srgbClr val="17502B"/>
                </a:solidFill>
                <a:latin typeface="Verdana"/>
                <a:cs typeface="Verdana"/>
              </a:rPr>
              <a:t>database</a:t>
            </a:r>
            <a:r>
              <a:rPr sz="2400" spc="-15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85" dirty="0">
                <a:solidFill>
                  <a:srgbClr val="17502B"/>
                </a:solidFill>
                <a:latin typeface="Verdana"/>
                <a:cs typeface="Verdana"/>
              </a:rPr>
              <a:t>system</a:t>
            </a:r>
            <a:r>
              <a:rPr sz="2400" spc="-15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60" dirty="0">
                <a:solidFill>
                  <a:srgbClr val="17502B"/>
                </a:solidFill>
                <a:latin typeface="Verdana"/>
                <a:cs typeface="Verdana"/>
              </a:rPr>
              <a:t>using</a:t>
            </a:r>
            <a:r>
              <a:rPr sz="2400" spc="-14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35" dirty="0">
                <a:solidFill>
                  <a:srgbClr val="17502B"/>
                </a:solidFill>
                <a:latin typeface="Verdana"/>
                <a:cs typeface="Verdana"/>
              </a:rPr>
              <a:t>SQL</a:t>
            </a:r>
            <a:r>
              <a:rPr sz="2400" spc="-15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10" dirty="0">
                <a:solidFill>
                  <a:srgbClr val="17502B"/>
                </a:solidFill>
                <a:latin typeface="Verdana"/>
                <a:cs typeface="Verdana"/>
              </a:rPr>
              <a:t>to</a:t>
            </a:r>
            <a:r>
              <a:rPr sz="2400" spc="-15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65" dirty="0">
                <a:solidFill>
                  <a:srgbClr val="17502B"/>
                </a:solidFill>
                <a:latin typeface="Verdana"/>
                <a:cs typeface="Verdana"/>
              </a:rPr>
              <a:t>store</a:t>
            </a:r>
            <a:r>
              <a:rPr sz="2400" spc="-14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75" dirty="0">
                <a:solidFill>
                  <a:srgbClr val="17502B"/>
                </a:solidFill>
                <a:latin typeface="Verdana"/>
                <a:cs typeface="Verdana"/>
              </a:rPr>
              <a:t>user</a:t>
            </a:r>
            <a:r>
              <a:rPr sz="2400" spc="-15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10" dirty="0">
                <a:solidFill>
                  <a:srgbClr val="17502B"/>
                </a:solidFill>
                <a:latin typeface="Verdana"/>
                <a:cs typeface="Verdana"/>
              </a:rPr>
              <a:t>information </a:t>
            </a:r>
            <a:r>
              <a:rPr sz="2400" spc="-65" dirty="0">
                <a:solidFill>
                  <a:srgbClr val="17502B"/>
                </a:solidFill>
                <a:latin typeface="Verdana"/>
                <a:cs typeface="Verdana"/>
              </a:rPr>
              <a:t>securely</a:t>
            </a:r>
            <a:r>
              <a:rPr sz="2400" spc="-15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335" dirty="0">
                <a:solidFill>
                  <a:srgbClr val="17502B"/>
                </a:solidFill>
                <a:latin typeface="Verdana"/>
                <a:cs typeface="Verdana"/>
              </a:rPr>
              <a:t>.</a:t>
            </a:r>
            <a:r>
              <a:rPr sz="2400" spc="-15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50" dirty="0">
                <a:solidFill>
                  <a:srgbClr val="17502B"/>
                </a:solidFill>
                <a:latin typeface="Verdana"/>
                <a:cs typeface="Verdana"/>
              </a:rPr>
              <a:t>User</a:t>
            </a:r>
            <a:r>
              <a:rPr sz="2400" spc="-15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30" dirty="0">
                <a:solidFill>
                  <a:srgbClr val="17502B"/>
                </a:solidFill>
                <a:latin typeface="Verdana"/>
                <a:cs typeface="Verdana"/>
              </a:rPr>
              <a:t>data,</a:t>
            </a:r>
            <a:r>
              <a:rPr sz="2400" spc="-15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35" dirty="0">
                <a:solidFill>
                  <a:srgbClr val="17502B"/>
                </a:solidFill>
                <a:latin typeface="Verdana"/>
                <a:cs typeface="Verdana"/>
              </a:rPr>
              <a:t>including</a:t>
            </a:r>
            <a:r>
              <a:rPr sz="2400" spc="-15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30" dirty="0">
                <a:solidFill>
                  <a:srgbClr val="17502B"/>
                </a:solidFill>
                <a:latin typeface="Verdana"/>
                <a:cs typeface="Verdana"/>
              </a:rPr>
              <a:t>login</a:t>
            </a:r>
            <a:r>
              <a:rPr sz="2400" spc="-15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10" dirty="0">
                <a:solidFill>
                  <a:srgbClr val="17502B"/>
                </a:solidFill>
                <a:latin typeface="Verdana"/>
                <a:cs typeface="Verdana"/>
              </a:rPr>
              <a:t>credentials,</a:t>
            </a:r>
            <a:endParaRPr sz="2400" dirty="0">
              <a:latin typeface="Verdana"/>
              <a:cs typeface="Verdana"/>
            </a:endParaRPr>
          </a:p>
          <a:p>
            <a:pPr marL="12700">
              <a:lnSpc>
                <a:spcPts val="2760"/>
              </a:lnSpc>
            </a:pPr>
            <a:r>
              <a:rPr sz="2400" dirty="0">
                <a:solidFill>
                  <a:srgbClr val="17502B"/>
                </a:solidFill>
                <a:latin typeface="Verdana"/>
                <a:cs typeface="Verdana"/>
              </a:rPr>
              <a:t>Max</a:t>
            </a:r>
            <a:r>
              <a:rPr sz="2400" spc="-15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60" dirty="0">
                <a:solidFill>
                  <a:srgbClr val="17502B"/>
                </a:solidFill>
                <a:latin typeface="Verdana"/>
                <a:cs typeface="Verdana"/>
              </a:rPr>
              <a:t>Scores</a:t>
            </a:r>
            <a:r>
              <a:rPr sz="2400" spc="-15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245" dirty="0">
                <a:solidFill>
                  <a:srgbClr val="17502B"/>
                </a:solidFill>
                <a:latin typeface="Verdana"/>
                <a:cs typeface="Verdana"/>
              </a:rPr>
              <a:t>,</a:t>
            </a:r>
            <a:r>
              <a:rPr sz="2400" spc="-15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20" dirty="0">
                <a:solidFill>
                  <a:srgbClr val="17502B"/>
                </a:solidFill>
                <a:latin typeface="Verdana"/>
                <a:cs typeface="Verdana"/>
              </a:rPr>
              <a:t>Global</a:t>
            </a:r>
            <a:r>
              <a:rPr sz="2400" spc="-15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dirty="0">
                <a:solidFill>
                  <a:srgbClr val="17502B"/>
                </a:solidFill>
                <a:latin typeface="Verdana"/>
                <a:cs typeface="Verdana"/>
              </a:rPr>
              <a:t>Max</a:t>
            </a:r>
            <a:r>
              <a:rPr sz="2400" spc="-15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10" dirty="0">
                <a:solidFill>
                  <a:srgbClr val="17502B"/>
                </a:solidFill>
                <a:latin typeface="Verdana"/>
                <a:cs typeface="Verdana"/>
              </a:rPr>
              <a:t>Scores,</a:t>
            </a:r>
            <a:endParaRPr sz="2400" dirty="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z="2400" spc="-20" dirty="0">
                <a:solidFill>
                  <a:srgbClr val="17502B"/>
                </a:solidFill>
                <a:latin typeface="Verdana"/>
                <a:cs typeface="Verdana"/>
              </a:rPr>
              <a:t>Global</a:t>
            </a:r>
            <a:r>
              <a:rPr sz="2400" spc="-18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120" dirty="0">
                <a:solidFill>
                  <a:srgbClr val="17502B"/>
                </a:solidFill>
                <a:latin typeface="Verdana"/>
                <a:cs typeface="Verdana"/>
              </a:rPr>
              <a:t>Top</a:t>
            </a:r>
            <a:r>
              <a:rPr sz="2400" spc="-175" dirty="0">
                <a:solidFill>
                  <a:srgbClr val="17502B"/>
                </a:solidFill>
                <a:latin typeface="Verdana"/>
                <a:cs typeface="Verdana"/>
              </a:rPr>
              <a:t> 5 </a:t>
            </a:r>
            <a:r>
              <a:rPr sz="2400" spc="-60" dirty="0">
                <a:solidFill>
                  <a:srgbClr val="17502B"/>
                </a:solidFill>
                <a:latin typeface="Verdana"/>
                <a:cs typeface="Verdana"/>
              </a:rPr>
              <a:t>Scores</a:t>
            </a:r>
            <a:r>
              <a:rPr sz="2400" spc="-17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dirty="0">
                <a:solidFill>
                  <a:srgbClr val="17502B"/>
                </a:solidFill>
                <a:latin typeface="Verdana"/>
                <a:cs typeface="Verdana"/>
              </a:rPr>
              <a:t>can</a:t>
            </a:r>
            <a:r>
              <a:rPr sz="2400" spc="-17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dirty="0">
                <a:solidFill>
                  <a:srgbClr val="17502B"/>
                </a:solidFill>
                <a:latin typeface="Verdana"/>
                <a:cs typeface="Verdana"/>
              </a:rPr>
              <a:t>be</a:t>
            </a:r>
            <a:r>
              <a:rPr sz="2400" spc="-17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10" dirty="0">
                <a:solidFill>
                  <a:srgbClr val="17502B"/>
                </a:solidFill>
                <a:latin typeface="Verdana"/>
                <a:cs typeface="Verdana"/>
              </a:rPr>
              <a:t>accessed.</a:t>
            </a:r>
            <a:endParaRPr sz="2400" dirty="0">
              <a:latin typeface="Verdana"/>
              <a:cs typeface="Verdana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9911804" y="64"/>
            <a:ext cx="8376284" cy="10287000"/>
            <a:chOff x="9911804" y="64"/>
            <a:chExt cx="8376284" cy="10287000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911804" y="894423"/>
              <a:ext cx="8376196" cy="4067175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3345732" y="75"/>
              <a:ext cx="4942840" cy="1029969"/>
            </a:xfrm>
            <a:custGeom>
              <a:avLst/>
              <a:gdLst/>
              <a:ahLst/>
              <a:cxnLst/>
              <a:rect l="l" t="t" r="r" b="b"/>
              <a:pathLst>
                <a:path w="4942840" h="1029969">
                  <a:moveTo>
                    <a:pt x="4942256" y="537210"/>
                  </a:moveTo>
                  <a:lnTo>
                    <a:pt x="4910683" y="556260"/>
                  </a:lnTo>
                  <a:lnTo>
                    <a:pt x="4888331" y="571500"/>
                  </a:lnTo>
                  <a:lnTo>
                    <a:pt x="4868088" y="589280"/>
                  </a:lnTo>
                  <a:lnTo>
                    <a:pt x="4859515" y="594360"/>
                  </a:lnTo>
                  <a:lnTo>
                    <a:pt x="4851666" y="601980"/>
                  </a:lnTo>
                  <a:lnTo>
                    <a:pt x="4843932" y="608330"/>
                  </a:lnTo>
                  <a:lnTo>
                    <a:pt x="4835703" y="614680"/>
                  </a:lnTo>
                  <a:lnTo>
                    <a:pt x="4822672" y="623570"/>
                  </a:lnTo>
                  <a:lnTo>
                    <a:pt x="4809782" y="633730"/>
                  </a:lnTo>
                  <a:lnTo>
                    <a:pt x="4795825" y="645160"/>
                  </a:lnTo>
                  <a:lnTo>
                    <a:pt x="4779569" y="655320"/>
                  </a:lnTo>
                  <a:lnTo>
                    <a:pt x="4749978" y="674370"/>
                  </a:lnTo>
                  <a:lnTo>
                    <a:pt x="4741888" y="678180"/>
                  </a:lnTo>
                  <a:lnTo>
                    <a:pt x="4735309" y="683260"/>
                  </a:lnTo>
                  <a:lnTo>
                    <a:pt x="4729404" y="688340"/>
                  </a:lnTo>
                  <a:lnTo>
                    <a:pt x="4723308" y="697230"/>
                  </a:lnTo>
                  <a:lnTo>
                    <a:pt x="4706163" y="707390"/>
                  </a:lnTo>
                  <a:lnTo>
                    <a:pt x="4675390" y="731520"/>
                  </a:lnTo>
                  <a:lnTo>
                    <a:pt x="4636808" y="749300"/>
                  </a:lnTo>
                  <a:lnTo>
                    <a:pt x="4612754" y="756920"/>
                  </a:lnTo>
                  <a:lnTo>
                    <a:pt x="4589665" y="764540"/>
                  </a:lnTo>
                  <a:lnTo>
                    <a:pt x="4567860" y="772160"/>
                  </a:lnTo>
                  <a:lnTo>
                    <a:pt x="4552670" y="775970"/>
                  </a:lnTo>
                  <a:lnTo>
                    <a:pt x="4537926" y="781050"/>
                  </a:lnTo>
                  <a:lnTo>
                    <a:pt x="4523041" y="787400"/>
                  </a:lnTo>
                  <a:lnTo>
                    <a:pt x="4507408" y="791210"/>
                  </a:lnTo>
                  <a:lnTo>
                    <a:pt x="4494885" y="797560"/>
                  </a:lnTo>
                  <a:lnTo>
                    <a:pt x="4483303" y="801370"/>
                  </a:lnTo>
                  <a:lnTo>
                    <a:pt x="4472787" y="805180"/>
                  </a:lnTo>
                  <a:lnTo>
                    <a:pt x="4463466" y="810260"/>
                  </a:lnTo>
                  <a:lnTo>
                    <a:pt x="4442993" y="814070"/>
                  </a:lnTo>
                  <a:lnTo>
                    <a:pt x="4403636" y="819150"/>
                  </a:lnTo>
                  <a:lnTo>
                    <a:pt x="4383583" y="824230"/>
                  </a:lnTo>
                  <a:lnTo>
                    <a:pt x="4355655" y="828040"/>
                  </a:lnTo>
                  <a:lnTo>
                    <a:pt x="4327830" y="830580"/>
                  </a:lnTo>
                  <a:lnTo>
                    <a:pt x="4301261" y="836930"/>
                  </a:lnTo>
                  <a:lnTo>
                    <a:pt x="4277030" y="847090"/>
                  </a:lnTo>
                  <a:lnTo>
                    <a:pt x="4257878" y="852170"/>
                  </a:lnTo>
                  <a:lnTo>
                    <a:pt x="4239933" y="857250"/>
                  </a:lnTo>
                  <a:lnTo>
                    <a:pt x="4222547" y="864870"/>
                  </a:lnTo>
                  <a:lnTo>
                    <a:pt x="4205020" y="873760"/>
                  </a:lnTo>
                  <a:lnTo>
                    <a:pt x="4166489" y="887730"/>
                  </a:lnTo>
                  <a:lnTo>
                    <a:pt x="4126877" y="899160"/>
                  </a:lnTo>
                  <a:lnTo>
                    <a:pt x="4086707" y="904240"/>
                  </a:lnTo>
                  <a:lnTo>
                    <a:pt x="4066616" y="902970"/>
                  </a:lnTo>
                  <a:lnTo>
                    <a:pt x="4046524" y="901700"/>
                  </a:lnTo>
                  <a:lnTo>
                    <a:pt x="4035133" y="902970"/>
                  </a:lnTo>
                  <a:lnTo>
                    <a:pt x="4023322" y="902970"/>
                  </a:lnTo>
                  <a:lnTo>
                    <a:pt x="4010698" y="901700"/>
                  </a:lnTo>
                  <a:lnTo>
                    <a:pt x="4003789" y="900430"/>
                  </a:lnTo>
                  <a:lnTo>
                    <a:pt x="3996867" y="899160"/>
                  </a:lnTo>
                  <a:lnTo>
                    <a:pt x="3985044" y="899160"/>
                  </a:lnTo>
                  <a:lnTo>
                    <a:pt x="3973093" y="900430"/>
                  </a:lnTo>
                  <a:lnTo>
                    <a:pt x="3960622" y="899160"/>
                  </a:lnTo>
                  <a:lnTo>
                    <a:pt x="3947210" y="896620"/>
                  </a:lnTo>
                  <a:lnTo>
                    <a:pt x="3928402" y="896620"/>
                  </a:lnTo>
                  <a:lnTo>
                    <a:pt x="3889705" y="900430"/>
                  </a:lnTo>
                  <a:lnTo>
                    <a:pt x="3870883" y="901700"/>
                  </a:lnTo>
                  <a:lnTo>
                    <a:pt x="3859022" y="901700"/>
                  </a:lnTo>
                  <a:lnTo>
                    <a:pt x="3833723" y="904240"/>
                  </a:lnTo>
                  <a:lnTo>
                    <a:pt x="3819067" y="906780"/>
                  </a:lnTo>
                  <a:lnTo>
                    <a:pt x="3799979" y="908050"/>
                  </a:lnTo>
                  <a:lnTo>
                    <a:pt x="3780993" y="910590"/>
                  </a:lnTo>
                  <a:lnTo>
                    <a:pt x="3762692" y="914400"/>
                  </a:lnTo>
                  <a:lnTo>
                    <a:pt x="3745661" y="918210"/>
                  </a:lnTo>
                  <a:lnTo>
                    <a:pt x="3729571" y="922020"/>
                  </a:lnTo>
                  <a:lnTo>
                    <a:pt x="3697630" y="928370"/>
                  </a:lnTo>
                  <a:lnTo>
                    <a:pt x="3681526" y="932180"/>
                  </a:lnTo>
                  <a:lnTo>
                    <a:pt x="3635425" y="934720"/>
                  </a:lnTo>
                  <a:lnTo>
                    <a:pt x="3623945" y="935990"/>
                  </a:lnTo>
                  <a:lnTo>
                    <a:pt x="3597198" y="935990"/>
                  </a:lnTo>
                  <a:lnTo>
                    <a:pt x="3580053" y="934720"/>
                  </a:lnTo>
                  <a:lnTo>
                    <a:pt x="3557155" y="937260"/>
                  </a:lnTo>
                  <a:lnTo>
                    <a:pt x="3487851" y="941070"/>
                  </a:lnTo>
                  <a:lnTo>
                    <a:pt x="3419805" y="948690"/>
                  </a:lnTo>
                  <a:lnTo>
                    <a:pt x="3385362" y="951230"/>
                  </a:lnTo>
                  <a:lnTo>
                    <a:pt x="3349548" y="951230"/>
                  </a:lnTo>
                  <a:lnTo>
                    <a:pt x="3333826" y="952500"/>
                  </a:lnTo>
                  <a:lnTo>
                    <a:pt x="3303765" y="953770"/>
                  </a:lnTo>
                  <a:lnTo>
                    <a:pt x="3288461" y="955040"/>
                  </a:lnTo>
                  <a:lnTo>
                    <a:pt x="3276041" y="956310"/>
                  </a:lnTo>
                  <a:lnTo>
                    <a:pt x="3262045" y="957580"/>
                  </a:lnTo>
                  <a:lnTo>
                    <a:pt x="3247390" y="957580"/>
                  </a:lnTo>
                  <a:lnTo>
                    <a:pt x="3232962" y="956310"/>
                  </a:lnTo>
                  <a:lnTo>
                    <a:pt x="3211372" y="960120"/>
                  </a:lnTo>
                  <a:lnTo>
                    <a:pt x="3169323" y="962660"/>
                  </a:lnTo>
                  <a:lnTo>
                    <a:pt x="3126219" y="963930"/>
                  </a:lnTo>
                  <a:lnTo>
                    <a:pt x="3081794" y="963930"/>
                  </a:lnTo>
                  <a:lnTo>
                    <a:pt x="3035731" y="960120"/>
                  </a:lnTo>
                  <a:lnTo>
                    <a:pt x="2996222" y="963930"/>
                  </a:lnTo>
                  <a:lnTo>
                    <a:pt x="2955937" y="963930"/>
                  </a:lnTo>
                  <a:lnTo>
                    <a:pt x="2915386" y="962660"/>
                  </a:lnTo>
                  <a:lnTo>
                    <a:pt x="2820568" y="951230"/>
                  </a:lnTo>
                  <a:lnTo>
                    <a:pt x="2809583" y="949960"/>
                  </a:lnTo>
                  <a:lnTo>
                    <a:pt x="2776105" y="947420"/>
                  </a:lnTo>
                  <a:lnTo>
                    <a:pt x="2741980" y="948690"/>
                  </a:lnTo>
                  <a:lnTo>
                    <a:pt x="2730627" y="948690"/>
                  </a:lnTo>
                  <a:lnTo>
                    <a:pt x="2719171" y="949960"/>
                  </a:lnTo>
                  <a:lnTo>
                    <a:pt x="2707602" y="949960"/>
                  </a:lnTo>
                  <a:lnTo>
                    <a:pt x="2695879" y="951230"/>
                  </a:lnTo>
                  <a:lnTo>
                    <a:pt x="2678404" y="948690"/>
                  </a:lnTo>
                  <a:lnTo>
                    <a:pt x="2645346" y="944880"/>
                  </a:lnTo>
                  <a:lnTo>
                    <a:pt x="2594838" y="941070"/>
                  </a:lnTo>
                  <a:lnTo>
                    <a:pt x="2578531" y="939800"/>
                  </a:lnTo>
                  <a:lnTo>
                    <a:pt x="2554554" y="941070"/>
                  </a:lnTo>
                  <a:lnTo>
                    <a:pt x="2528747" y="939800"/>
                  </a:lnTo>
                  <a:lnTo>
                    <a:pt x="2500668" y="935990"/>
                  </a:lnTo>
                  <a:lnTo>
                    <a:pt x="2469819" y="932180"/>
                  </a:lnTo>
                  <a:lnTo>
                    <a:pt x="2450388" y="928370"/>
                  </a:lnTo>
                  <a:lnTo>
                    <a:pt x="2399068" y="919480"/>
                  </a:lnTo>
                  <a:lnTo>
                    <a:pt x="2348674" y="909320"/>
                  </a:lnTo>
                  <a:lnTo>
                    <a:pt x="2298890" y="897890"/>
                  </a:lnTo>
                  <a:lnTo>
                    <a:pt x="2249373" y="883920"/>
                  </a:lnTo>
                  <a:lnTo>
                    <a:pt x="2199817" y="866140"/>
                  </a:lnTo>
                  <a:lnTo>
                    <a:pt x="2157819" y="855980"/>
                  </a:lnTo>
                  <a:lnTo>
                    <a:pt x="2136381" y="849630"/>
                  </a:lnTo>
                  <a:lnTo>
                    <a:pt x="2114854" y="844550"/>
                  </a:lnTo>
                  <a:lnTo>
                    <a:pt x="2080056" y="835660"/>
                  </a:lnTo>
                  <a:lnTo>
                    <a:pt x="2044915" y="825500"/>
                  </a:lnTo>
                  <a:lnTo>
                    <a:pt x="1974392" y="807720"/>
                  </a:lnTo>
                  <a:lnTo>
                    <a:pt x="1876856" y="775970"/>
                  </a:lnTo>
                  <a:lnTo>
                    <a:pt x="1833092" y="763270"/>
                  </a:lnTo>
                  <a:lnTo>
                    <a:pt x="1792274" y="755650"/>
                  </a:lnTo>
                  <a:lnTo>
                    <a:pt x="1742351" y="742950"/>
                  </a:lnTo>
                  <a:lnTo>
                    <a:pt x="1693379" y="727710"/>
                  </a:lnTo>
                  <a:lnTo>
                    <a:pt x="1645386" y="711200"/>
                  </a:lnTo>
                  <a:lnTo>
                    <a:pt x="1598358" y="692150"/>
                  </a:lnTo>
                  <a:lnTo>
                    <a:pt x="1552282" y="671830"/>
                  </a:lnTo>
                  <a:lnTo>
                    <a:pt x="1507159" y="650240"/>
                  </a:lnTo>
                  <a:lnTo>
                    <a:pt x="1490522" y="642620"/>
                  </a:lnTo>
                  <a:lnTo>
                    <a:pt x="1457515" y="626110"/>
                  </a:lnTo>
                  <a:lnTo>
                    <a:pt x="1440865" y="617220"/>
                  </a:lnTo>
                  <a:lnTo>
                    <a:pt x="1404099" y="598170"/>
                  </a:lnTo>
                  <a:lnTo>
                    <a:pt x="1367307" y="582930"/>
                  </a:lnTo>
                  <a:lnTo>
                    <a:pt x="1330744" y="570230"/>
                  </a:lnTo>
                  <a:lnTo>
                    <a:pt x="1294688" y="560070"/>
                  </a:lnTo>
                  <a:lnTo>
                    <a:pt x="1273060" y="553720"/>
                  </a:lnTo>
                  <a:lnTo>
                    <a:pt x="1251153" y="544830"/>
                  </a:lnTo>
                  <a:lnTo>
                    <a:pt x="1230312" y="537210"/>
                  </a:lnTo>
                  <a:lnTo>
                    <a:pt x="1211884" y="528320"/>
                  </a:lnTo>
                  <a:lnTo>
                    <a:pt x="1175296" y="508000"/>
                  </a:lnTo>
                  <a:lnTo>
                    <a:pt x="1137767" y="488950"/>
                  </a:lnTo>
                  <a:lnTo>
                    <a:pt x="985037" y="416560"/>
                  </a:lnTo>
                  <a:lnTo>
                    <a:pt x="945184" y="396240"/>
                  </a:lnTo>
                  <a:lnTo>
                    <a:pt x="905941" y="373380"/>
                  </a:lnTo>
                  <a:lnTo>
                    <a:pt x="902385" y="365760"/>
                  </a:lnTo>
                  <a:lnTo>
                    <a:pt x="856437" y="347980"/>
                  </a:lnTo>
                  <a:lnTo>
                    <a:pt x="810945" y="327660"/>
                  </a:lnTo>
                  <a:lnTo>
                    <a:pt x="765949" y="306070"/>
                  </a:lnTo>
                  <a:lnTo>
                    <a:pt x="721410" y="283210"/>
                  </a:lnTo>
                  <a:lnTo>
                    <a:pt x="633780" y="234950"/>
                  </a:lnTo>
                  <a:lnTo>
                    <a:pt x="590689" y="209550"/>
                  </a:lnTo>
                  <a:lnTo>
                    <a:pt x="548055" y="182880"/>
                  </a:lnTo>
                  <a:lnTo>
                    <a:pt x="521195" y="167640"/>
                  </a:lnTo>
                  <a:lnTo>
                    <a:pt x="466280" y="134620"/>
                  </a:lnTo>
                  <a:lnTo>
                    <a:pt x="439343" y="119380"/>
                  </a:lnTo>
                  <a:lnTo>
                    <a:pt x="403148" y="104140"/>
                  </a:lnTo>
                  <a:lnTo>
                    <a:pt x="369900" y="88900"/>
                  </a:lnTo>
                  <a:lnTo>
                    <a:pt x="337705" y="71120"/>
                  </a:lnTo>
                  <a:lnTo>
                    <a:pt x="304723" y="54610"/>
                  </a:lnTo>
                  <a:lnTo>
                    <a:pt x="285661" y="41910"/>
                  </a:lnTo>
                  <a:lnTo>
                    <a:pt x="265899" y="30480"/>
                  </a:lnTo>
                  <a:lnTo>
                    <a:pt x="245046" y="19050"/>
                  </a:lnTo>
                  <a:lnTo>
                    <a:pt x="222681" y="7620"/>
                  </a:lnTo>
                  <a:lnTo>
                    <a:pt x="198691" y="0"/>
                  </a:lnTo>
                  <a:lnTo>
                    <a:pt x="0" y="0"/>
                  </a:lnTo>
                  <a:lnTo>
                    <a:pt x="61023" y="24130"/>
                  </a:lnTo>
                  <a:lnTo>
                    <a:pt x="88696" y="38100"/>
                  </a:lnTo>
                  <a:lnTo>
                    <a:pt x="115455" y="50800"/>
                  </a:lnTo>
                  <a:lnTo>
                    <a:pt x="142278" y="60960"/>
                  </a:lnTo>
                  <a:lnTo>
                    <a:pt x="168414" y="71120"/>
                  </a:lnTo>
                  <a:lnTo>
                    <a:pt x="193090" y="80010"/>
                  </a:lnTo>
                  <a:lnTo>
                    <a:pt x="232295" y="105410"/>
                  </a:lnTo>
                  <a:lnTo>
                    <a:pt x="252412" y="114300"/>
                  </a:lnTo>
                  <a:lnTo>
                    <a:pt x="273100" y="121920"/>
                  </a:lnTo>
                  <a:lnTo>
                    <a:pt x="306197" y="139700"/>
                  </a:lnTo>
                  <a:lnTo>
                    <a:pt x="339305" y="158750"/>
                  </a:lnTo>
                  <a:lnTo>
                    <a:pt x="373507" y="176530"/>
                  </a:lnTo>
                  <a:lnTo>
                    <a:pt x="409879" y="193040"/>
                  </a:lnTo>
                  <a:lnTo>
                    <a:pt x="437083" y="208280"/>
                  </a:lnTo>
                  <a:lnTo>
                    <a:pt x="492086" y="241300"/>
                  </a:lnTo>
                  <a:lnTo>
                    <a:pt x="519353" y="256540"/>
                  </a:lnTo>
                  <a:lnTo>
                    <a:pt x="561759" y="281940"/>
                  </a:lnTo>
                  <a:lnTo>
                    <a:pt x="648284" y="332740"/>
                  </a:lnTo>
                  <a:lnTo>
                    <a:pt x="692365" y="356870"/>
                  </a:lnTo>
                  <a:lnTo>
                    <a:pt x="736955" y="379730"/>
                  </a:lnTo>
                  <a:lnTo>
                    <a:pt x="782040" y="401320"/>
                  </a:lnTo>
                  <a:lnTo>
                    <a:pt x="827582" y="421640"/>
                  </a:lnTo>
                  <a:lnTo>
                    <a:pt x="873556" y="439420"/>
                  </a:lnTo>
                  <a:lnTo>
                    <a:pt x="912799" y="463550"/>
                  </a:lnTo>
                  <a:lnTo>
                    <a:pt x="952639" y="483870"/>
                  </a:lnTo>
                  <a:lnTo>
                    <a:pt x="1033322" y="521970"/>
                  </a:lnTo>
                  <a:lnTo>
                    <a:pt x="1070762" y="537210"/>
                  </a:lnTo>
                  <a:lnTo>
                    <a:pt x="1107516" y="554990"/>
                  </a:lnTo>
                  <a:lnTo>
                    <a:pt x="1143711" y="574040"/>
                  </a:lnTo>
                  <a:lnTo>
                    <a:pt x="1179499" y="595630"/>
                  </a:lnTo>
                  <a:lnTo>
                    <a:pt x="1203058" y="604520"/>
                  </a:lnTo>
                  <a:lnTo>
                    <a:pt x="1225397" y="610870"/>
                  </a:lnTo>
                  <a:lnTo>
                    <a:pt x="1268145" y="623570"/>
                  </a:lnTo>
                  <a:lnTo>
                    <a:pt x="1303769" y="633730"/>
                  </a:lnTo>
                  <a:lnTo>
                    <a:pt x="1339494" y="646430"/>
                  </a:lnTo>
                  <a:lnTo>
                    <a:pt x="1373733" y="661670"/>
                  </a:lnTo>
                  <a:lnTo>
                    <a:pt x="1404924" y="678180"/>
                  </a:lnTo>
                  <a:lnTo>
                    <a:pt x="1421269" y="687070"/>
                  </a:lnTo>
                  <a:lnTo>
                    <a:pt x="1454734" y="703580"/>
                  </a:lnTo>
                  <a:lnTo>
                    <a:pt x="1516951" y="734060"/>
                  </a:lnTo>
                  <a:lnTo>
                    <a:pt x="1563649" y="754380"/>
                  </a:lnTo>
                  <a:lnTo>
                    <a:pt x="1611871" y="774700"/>
                  </a:lnTo>
                  <a:lnTo>
                    <a:pt x="1661541" y="792480"/>
                  </a:lnTo>
                  <a:lnTo>
                    <a:pt x="1712556" y="807720"/>
                  </a:lnTo>
                  <a:lnTo>
                    <a:pt x="1805660" y="825500"/>
                  </a:lnTo>
                  <a:lnTo>
                    <a:pt x="1848599" y="835660"/>
                  </a:lnTo>
                  <a:lnTo>
                    <a:pt x="1944166" y="864870"/>
                  </a:lnTo>
                  <a:lnTo>
                    <a:pt x="1981365" y="877570"/>
                  </a:lnTo>
                  <a:lnTo>
                    <a:pt x="2017610" y="889000"/>
                  </a:lnTo>
                  <a:lnTo>
                    <a:pt x="2053323" y="899160"/>
                  </a:lnTo>
                  <a:lnTo>
                    <a:pt x="2130691" y="918210"/>
                  </a:lnTo>
                  <a:lnTo>
                    <a:pt x="2150872" y="922020"/>
                  </a:lnTo>
                  <a:lnTo>
                    <a:pt x="2170226" y="924560"/>
                  </a:lnTo>
                  <a:lnTo>
                    <a:pt x="2220404" y="942340"/>
                  </a:lnTo>
                  <a:lnTo>
                    <a:pt x="2272093" y="956310"/>
                  </a:lnTo>
                  <a:lnTo>
                    <a:pt x="2324684" y="969010"/>
                  </a:lnTo>
                  <a:lnTo>
                    <a:pt x="2377579" y="979170"/>
                  </a:lnTo>
                  <a:lnTo>
                    <a:pt x="2430195" y="986790"/>
                  </a:lnTo>
                  <a:lnTo>
                    <a:pt x="2448864" y="991870"/>
                  </a:lnTo>
                  <a:lnTo>
                    <a:pt x="2482735" y="999490"/>
                  </a:lnTo>
                  <a:lnTo>
                    <a:pt x="2513876" y="1003300"/>
                  </a:lnTo>
                  <a:lnTo>
                    <a:pt x="2566974" y="1003300"/>
                  </a:lnTo>
                  <a:lnTo>
                    <a:pt x="2616631" y="1005840"/>
                  </a:lnTo>
                  <a:lnTo>
                    <a:pt x="2634107" y="1007110"/>
                  </a:lnTo>
                  <a:lnTo>
                    <a:pt x="2666860" y="1012190"/>
                  </a:lnTo>
                  <a:lnTo>
                    <a:pt x="2684322" y="1013460"/>
                  </a:lnTo>
                  <a:lnTo>
                    <a:pt x="2696667" y="1013460"/>
                  </a:lnTo>
                  <a:lnTo>
                    <a:pt x="2722410" y="1016000"/>
                  </a:lnTo>
                  <a:lnTo>
                    <a:pt x="2734741" y="1016000"/>
                  </a:lnTo>
                  <a:lnTo>
                    <a:pt x="2825940" y="1019810"/>
                  </a:lnTo>
                  <a:lnTo>
                    <a:pt x="2857804" y="1023620"/>
                  </a:lnTo>
                  <a:lnTo>
                    <a:pt x="2896844" y="1029970"/>
                  </a:lnTo>
                  <a:lnTo>
                    <a:pt x="2998025" y="1029970"/>
                  </a:lnTo>
                  <a:lnTo>
                    <a:pt x="3027730" y="1027430"/>
                  </a:lnTo>
                  <a:lnTo>
                    <a:pt x="3072320" y="1029970"/>
                  </a:lnTo>
                  <a:lnTo>
                    <a:pt x="3117037" y="1029970"/>
                  </a:lnTo>
                  <a:lnTo>
                    <a:pt x="3161195" y="1028700"/>
                  </a:lnTo>
                  <a:lnTo>
                    <a:pt x="3204133" y="1028700"/>
                  </a:lnTo>
                  <a:lnTo>
                    <a:pt x="3211118" y="1027430"/>
                  </a:lnTo>
                  <a:lnTo>
                    <a:pt x="3225088" y="1024890"/>
                  </a:lnTo>
                  <a:lnTo>
                    <a:pt x="3237763" y="1022350"/>
                  </a:lnTo>
                  <a:lnTo>
                    <a:pt x="3251682" y="1021080"/>
                  </a:lnTo>
                  <a:lnTo>
                    <a:pt x="3266148" y="1021080"/>
                  </a:lnTo>
                  <a:lnTo>
                    <a:pt x="3280460" y="1023620"/>
                  </a:lnTo>
                  <a:lnTo>
                    <a:pt x="3296221" y="1022350"/>
                  </a:lnTo>
                  <a:lnTo>
                    <a:pt x="3326688" y="1021080"/>
                  </a:lnTo>
                  <a:lnTo>
                    <a:pt x="3342436" y="1019810"/>
                  </a:lnTo>
                  <a:lnTo>
                    <a:pt x="3378085" y="1019810"/>
                  </a:lnTo>
                  <a:lnTo>
                    <a:pt x="3412337" y="1017270"/>
                  </a:lnTo>
                  <a:lnTo>
                    <a:pt x="3446183" y="1013460"/>
                  </a:lnTo>
                  <a:lnTo>
                    <a:pt x="3480612" y="1010920"/>
                  </a:lnTo>
                  <a:lnTo>
                    <a:pt x="3503269" y="1008380"/>
                  </a:lnTo>
                  <a:lnTo>
                    <a:pt x="3525748" y="1007110"/>
                  </a:lnTo>
                  <a:lnTo>
                    <a:pt x="3547821" y="1003300"/>
                  </a:lnTo>
                  <a:lnTo>
                    <a:pt x="3569258" y="998220"/>
                  </a:lnTo>
                  <a:lnTo>
                    <a:pt x="3580663" y="996950"/>
                  </a:lnTo>
                  <a:lnTo>
                    <a:pt x="3592474" y="996950"/>
                  </a:lnTo>
                  <a:lnTo>
                    <a:pt x="3605085" y="998220"/>
                  </a:lnTo>
                  <a:lnTo>
                    <a:pt x="3618915" y="1000760"/>
                  </a:lnTo>
                  <a:lnTo>
                    <a:pt x="3664254" y="998220"/>
                  </a:lnTo>
                  <a:lnTo>
                    <a:pt x="3682974" y="996950"/>
                  </a:lnTo>
                  <a:lnTo>
                    <a:pt x="3701618" y="994410"/>
                  </a:lnTo>
                  <a:lnTo>
                    <a:pt x="3719030" y="988060"/>
                  </a:lnTo>
                  <a:lnTo>
                    <a:pt x="3734104" y="981710"/>
                  </a:lnTo>
                  <a:lnTo>
                    <a:pt x="3781933" y="970280"/>
                  </a:lnTo>
                  <a:lnTo>
                    <a:pt x="3798112" y="967740"/>
                  </a:lnTo>
                  <a:lnTo>
                    <a:pt x="3810482" y="966470"/>
                  </a:lnTo>
                  <a:lnTo>
                    <a:pt x="3824084" y="963930"/>
                  </a:lnTo>
                  <a:lnTo>
                    <a:pt x="3850055" y="961390"/>
                  </a:lnTo>
                  <a:lnTo>
                    <a:pt x="3867416" y="958850"/>
                  </a:lnTo>
                  <a:lnTo>
                    <a:pt x="3877246" y="957580"/>
                  </a:lnTo>
                  <a:lnTo>
                    <a:pt x="3887076" y="956310"/>
                  </a:lnTo>
                  <a:lnTo>
                    <a:pt x="3907320" y="955040"/>
                  </a:lnTo>
                  <a:lnTo>
                    <a:pt x="3926382" y="956310"/>
                  </a:lnTo>
                  <a:lnTo>
                    <a:pt x="3938676" y="956310"/>
                  </a:lnTo>
                  <a:lnTo>
                    <a:pt x="3964394" y="958850"/>
                  </a:lnTo>
                  <a:lnTo>
                    <a:pt x="3987939" y="958850"/>
                  </a:lnTo>
                  <a:lnTo>
                    <a:pt x="3998684" y="957580"/>
                  </a:lnTo>
                  <a:lnTo>
                    <a:pt x="4008323" y="957580"/>
                  </a:lnTo>
                  <a:lnTo>
                    <a:pt x="4016298" y="960120"/>
                  </a:lnTo>
                  <a:lnTo>
                    <a:pt x="4061980" y="961390"/>
                  </a:lnTo>
                  <a:lnTo>
                    <a:pt x="4088473" y="957580"/>
                  </a:lnTo>
                  <a:lnTo>
                    <a:pt x="4106138" y="955040"/>
                  </a:lnTo>
                  <a:lnTo>
                    <a:pt x="4169753" y="935990"/>
                  </a:lnTo>
                  <a:lnTo>
                    <a:pt x="4190542" y="929640"/>
                  </a:lnTo>
                  <a:lnTo>
                    <a:pt x="4209211" y="923290"/>
                  </a:lnTo>
                  <a:lnTo>
                    <a:pt x="4226318" y="915670"/>
                  </a:lnTo>
                  <a:lnTo>
                    <a:pt x="4243540" y="909320"/>
                  </a:lnTo>
                  <a:lnTo>
                    <a:pt x="4258754" y="904240"/>
                  </a:lnTo>
                  <a:lnTo>
                    <a:pt x="4262552" y="902970"/>
                  </a:lnTo>
                  <a:lnTo>
                    <a:pt x="4287139" y="896620"/>
                  </a:lnTo>
                  <a:lnTo>
                    <a:pt x="4311637" y="891540"/>
                  </a:lnTo>
                  <a:lnTo>
                    <a:pt x="4363390" y="883920"/>
                  </a:lnTo>
                  <a:lnTo>
                    <a:pt x="4386135" y="882650"/>
                  </a:lnTo>
                  <a:lnTo>
                    <a:pt x="4430814" y="877570"/>
                  </a:lnTo>
                  <a:lnTo>
                    <a:pt x="4451909" y="872490"/>
                  </a:lnTo>
                  <a:lnTo>
                    <a:pt x="4466272" y="868680"/>
                  </a:lnTo>
                  <a:lnTo>
                    <a:pt x="4479048" y="863600"/>
                  </a:lnTo>
                  <a:lnTo>
                    <a:pt x="4491939" y="859790"/>
                  </a:lnTo>
                  <a:lnTo>
                    <a:pt x="4506646" y="855980"/>
                  </a:lnTo>
                  <a:lnTo>
                    <a:pt x="4519333" y="849630"/>
                  </a:lnTo>
                  <a:lnTo>
                    <a:pt x="4532020" y="845820"/>
                  </a:lnTo>
                  <a:lnTo>
                    <a:pt x="4545508" y="843280"/>
                  </a:lnTo>
                  <a:lnTo>
                    <a:pt x="4560621" y="839470"/>
                  </a:lnTo>
                  <a:lnTo>
                    <a:pt x="4586071" y="831850"/>
                  </a:lnTo>
                  <a:lnTo>
                    <a:pt x="4612398" y="825500"/>
                  </a:lnTo>
                  <a:lnTo>
                    <a:pt x="4665777" y="802640"/>
                  </a:lnTo>
                  <a:lnTo>
                    <a:pt x="4701044" y="781050"/>
                  </a:lnTo>
                  <a:lnTo>
                    <a:pt x="4734103" y="754380"/>
                  </a:lnTo>
                  <a:lnTo>
                    <a:pt x="4741824" y="749300"/>
                  </a:lnTo>
                  <a:lnTo>
                    <a:pt x="4748123" y="745490"/>
                  </a:lnTo>
                  <a:lnTo>
                    <a:pt x="4753737" y="739140"/>
                  </a:lnTo>
                  <a:lnTo>
                    <a:pt x="4759376" y="731520"/>
                  </a:lnTo>
                  <a:lnTo>
                    <a:pt x="4765027" y="727710"/>
                  </a:lnTo>
                  <a:lnTo>
                    <a:pt x="4778235" y="720090"/>
                  </a:lnTo>
                  <a:lnTo>
                    <a:pt x="4783887" y="717550"/>
                  </a:lnTo>
                  <a:lnTo>
                    <a:pt x="4797399" y="707390"/>
                  </a:lnTo>
                  <a:lnTo>
                    <a:pt x="4811573" y="697230"/>
                  </a:lnTo>
                  <a:lnTo>
                    <a:pt x="4825758" y="685800"/>
                  </a:lnTo>
                  <a:lnTo>
                    <a:pt x="4839259" y="676910"/>
                  </a:lnTo>
                  <a:lnTo>
                    <a:pt x="4847907" y="670560"/>
                  </a:lnTo>
                  <a:lnTo>
                    <a:pt x="4855794" y="662940"/>
                  </a:lnTo>
                  <a:lnTo>
                    <a:pt x="4863503" y="655320"/>
                  </a:lnTo>
                  <a:lnTo>
                    <a:pt x="4892014" y="633730"/>
                  </a:lnTo>
                  <a:lnTo>
                    <a:pt x="4914620" y="618490"/>
                  </a:lnTo>
                  <a:lnTo>
                    <a:pt x="4940071" y="601980"/>
                  </a:lnTo>
                  <a:lnTo>
                    <a:pt x="4942256" y="600710"/>
                  </a:lnTo>
                  <a:lnTo>
                    <a:pt x="4942256" y="537210"/>
                  </a:lnTo>
                  <a:close/>
                </a:path>
                <a:path w="4942840" h="1029969">
                  <a:moveTo>
                    <a:pt x="4942256" y="250342"/>
                  </a:moveTo>
                  <a:lnTo>
                    <a:pt x="4902098" y="266852"/>
                  </a:lnTo>
                  <a:lnTo>
                    <a:pt x="4864671" y="284632"/>
                  </a:lnTo>
                  <a:lnTo>
                    <a:pt x="4829988" y="306222"/>
                  </a:lnTo>
                  <a:lnTo>
                    <a:pt x="4818596" y="317652"/>
                  </a:lnTo>
                  <a:lnTo>
                    <a:pt x="4806607" y="327812"/>
                  </a:lnTo>
                  <a:lnTo>
                    <a:pt x="4794796" y="337972"/>
                  </a:lnTo>
                  <a:lnTo>
                    <a:pt x="4783887" y="349402"/>
                  </a:lnTo>
                  <a:lnTo>
                    <a:pt x="4751171" y="376072"/>
                  </a:lnTo>
                  <a:lnTo>
                    <a:pt x="4719967" y="405282"/>
                  </a:lnTo>
                  <a:lnTo>
                    <a:pt x="4690110" y="435762"/>
                  </a:lnTo>
                  <a:lnTo>
                    <a:pt x="4661459" y="468782"/>
                  </a:lnTo>
                  <a:lnTo>
                    <a:pt x="4634535" y="503072"/>
                  </a:lnTo>
                  <a:lnTo>
                    <a:pt x="4624756" y="514502"/>
                  </a:lnTo>
                  <a:lnTo>
                    <a:pt x="4589094" y="557682"/>
                  </a:lnTo>
                  <a:lnTo>
                    <a:pt x="4547032" y="599592"/>
                  </a:lnTo>
                  <a:lnTo>
                    <a:pt x="4498302" y="627532"/>
                  </a:lnTo>
                  <a:lnTo>
                    <a:pt x="4460545" y="642772"/>
                  </a:lnTo>
                  <a:lnTo>
                    <a:pt x="4447387" y="649122"/>
                  </a:lnTo>
                  <a:lnTo>
                    <a:pt x="4434738" y="652932"/>
                  </a:lnTo>
                  <a:lnTo>
                    <a:pt x="4422229" y="658012"/>
                  </a:lnTo>
                  <a:lnTo>
                    <a:pt x="4409491" y="664362"/>
                  </a:lnTo>
                  <a:lnTo>
                    <a:pt x="4385183" y="675792"/>
                  </a:lnTo>
                  <a:lnTo>
                    <a:pt x="4357802" y="684682"/>
                  </a:lnTo>
                  <a:lnTo>
                    <a:pt x="4329087" y="691032"/>
                  </a:lnTo>
                  <a:lnTo>
                    <a:pt x="4288548" y="698652"/>
                  </a:lnTo>
                  <a:lnTo>
                    <a:pt x="4263568" y="706272"/>
                  </a:lnTo>
                  <a:lnTo>
                    <a:pt x="4239971" y="711352"/>
                  </a:lnTo>
                  <a:lnTo>
                    <a:pt x="4215295" y="718972"/>
                  </a:lnTo>
                  <a:lnTo>
                    <a:pt x="4203496" y="721512"/>
                  </a:lnTo>
                  <a:lnTo>
                    <a:pt x="4189641" y="727862"/>
                  </a:lnTo>
                  <a:lnTo>
                    <a:pt x="4175468" y="732942"/>
                  </a:lnTo>
                  <a:lnTo>
                    <a:pt x="4161815" y="735482"/>
                  </a:lnTo>
                  <a:lnTo>
                    <a:pt x="4125493" y="739292"/>
                  </a:lnTo>
                  <a:lnTo>
                    <a:pt x="4100995" y="743102"/>
                  </a:lnTo>
                  <a:lnTo>
                    <a:pt x="4077716" y="749452"/>
                  </a:lnTo>
                  <a:lnTo>
                    <a:pt x="4057319" y="758342"/>
                  </a:lnTo>
                  <a:lnTo>
                    <a:pt x="4046613" y="760882"/>
                  </a:lnTo>
                  <a:lnTo>
                    <a:pt x="4036847" y="763422"/>
                  </a:lnTo>
                  <a:lnTo>
                    <a:pt x="4018457" y="773582"/>
                  </a:lnTo>
                  <a:lnTo>
                    <a:pt x="4006011" y="781202"/>
                  </a:lnTo>
                  <a:lnTo>
                    <a:pt x="3995077" y="786282"/>
                  </a:lnTo>
                  <a:lnTo>
                    <a:pt x="3984688" y="790092"/>
                  </a:lnTo>
                  <a:lnTo>
                    <a:pt x="3973880" y="791362"/>
                  </a:lnTo>
                  <a:lnTo>
                    <a:pt x="3957510" y="793902"/>
                  </a:lnTo>
                  <a:lnTo>
                    <a:pt x="3922928" y="796442"/>
                  </a:lnTo>
                  <a:lnTo>
                    <a:pt x="3906189" y="798982"/>
                  </a:lnTo>
                  <a:lnTo>
                    <a:pt x="3883914" y="801522"/>
                  </a:lnTo>
                  <a:lnTo>
                    <a:pt x="3861905" y="806602"/>
                  </a:lnTo>
                  <a:lnTo>
                    <a:pt x="3839362" y="812952"/>
                  </a:lnTo>
                  <a:lnTo>
                    <a:pt x="3815511" y="820572"/>
                  </a:lnTo>
                  <a:lnTo>
                    <a:pt x="3791102" y="825652"/>
                  </a:lnTo>
                  <a:lnTo>
                    <a:pt x="3767861" y="826922"/>
                  </a:lnTo>
                  <a:lnTo>
                    <a:pt x="3756164" y="825652"/>
                  </a:lnTo>
                  <a:lnTo>
                    <a:pt x="3744468" y="824382"/>
                  </a:lnTo>
                  <a:lnTo>
                    <a:pt x="3719626" y="821842"/>
                  </a:lnTo>
                  <a:lnTo>
                    <a:pt x="3710355" y="818032"/>
                  </a:lnTo>
                  <a:lnTo>
                    <a:pt x="3703878" y="821842"/>
                  </a:lnTo>
                  <a:lnTo>
                    <a:pt x="3700957" y="816762"/>
                  </a:lnTo>
                  <a:lnTo>
                    <a:pt x="3668687" y="812952"/>
                  </a:lnTo>
                  <a:lnTo>
                    <a:pt x="3637305" y="811682"/>
                  </a:lnTo>
                  <a:lnTo>
                    <a:pt x="3606063" y="812952"/>
                  </a:lnTo>
                  <a:lnTo>
                    <a:pt x="3574211" y="818032"/>
                  </a:lnTo>
                  <a:lnTo>
                    <a:pt x="3561867" y="819302"/>
                  </a:lnTo>
                  <a:lnTo>
                    <a:pt x="3534753" y="823112"/>
                  </a:lnTo>
                  <a:lnTo>
                    <a:pt x="3522395" y="824382"/>
                  </a:lnTo>
                  <a:lnTo>
                    <a:pt x="3497948" y="824382"/>
                  </a:lnTo>
                  <a:lnTo>
                    <a:pt x="3485400" y="821842"/>
                  </a:lnTo>
                  <a:lnTo>
                    <a:pt x="3473500" y="821842"/>
                  </a:lnTo>
                  <a:lnTo>
                    <a:pt x="3465118" y="820572"/>
                  </a:lnTo>
                  <a:lnTo>
                    <a:pt x="3446792" y="819302"/>
                  </a:lnTo>
                  <a:lnTo>
                    <a:pt x="3438829" y="818032"/>
                  </a:lnTo>
                  <a:lnTo>
                    <a:pt x="3414598" y="816762"/>
                  </a:lnTo>
                  <a:lnTo>
                    <a:pt x="3392716" y="819302"/>
                  </a:lnTo>
                  <a:lnTo>
                    <a:pt x="3373386" y="823112"/>
                  </a:lnTo>
                  <a:lnTo>
                    <a:pt x="3356787" y="826922"/>
                  </a:lnTo>
                  <a:lnTo>
                    <a:pt x="3345561" y="828192"/>
                  </a:lnTo>
                  <a:lnTo>
                    <a:pt x="3335629" y="830732"/>
                  </a:lnTo>
                  <a:lnTo>
                    <a:pt x="3326917" y="832002"/>
                  </a:lnTo>
                  <a:lnTo>
                    <a:pt x="3319322" y="832002"/>
                  </a:lnTo>
                  <a:lnTo>
                    <a:pt x="3289058" y="834542"/>
                  </a:lnTo>
                  <a:lnTo>
                    <a:pt x="3273907" y="834542"/>
                  </a:lnTo>
                  <a:lnTo>
                    <a:pt x="3258108" y="837082"/>
                  </a:lnTo>
                  <a:lnTo>
                    <a:pt x="3235121" y="837082"/>
                  </a:lnTo>
                  <a:lnTo>
                    <a:pt x="3137116" y="847242"/>
                  </a:lnTo>
                  <a:lnTo>
                    <a:pt x="3114217" y="848512"/>
                  </a:lnTo>
                  <a:lnTo>
                    <a:pt x="3065043" y="852322"/>
                  </a:lnTo>
                  <a:lnTo>
                    <a:pt x="3018891" y="851052"/>
                  </a:lnTo>
                  <a:lnTo>
                    <a:pt x="2975584" y="847242"/>
                  </a:lnTo>
                  <a:lnTo>
                    <a:pt x="2959303" y="844702"/>
                  </a:lnTo>
                  <a:lnTo>
                    <a:pt x="2934893" y="840892"/>
                  </a:lnTo>
                  <a:lnTo>
                    <a:pt x="2880626" y="840892"/>
                  </a:lnTo>
                  <a:lnTo>
                    <a:pt x="2864281" y="843432"/>
                  </a:lnTo>
                  <a:lnTo>
                    <a:pt x="2852788" y="844702"/>
                  </a:lnTo>
                  <a:lnTo>
                    <a:pt x="2840761" y="844702"/>
                  </a:lnTo>
                  <a:lnTo>
                    <a:pt x="2738615" y="825652"/>
                  </a:lnTo>
                  <a:lnTo>
                    <a:pt x="2667050" y="807872"/>
                  </a:lnTo>
                  <a:lnTo>
                    <a:pt x="2615831" y="792632"/>
                  </a:lnTo>
                  <a:lnTo>
                    <a:pt x="2562453" y="774852"/>
                  </a:lnTo>
                  <a:lnTo>
                    <a:pt x="2509913" y="753262"/>
                  </a:lnTo>
                  <a:lnTo>
                    <a:pt x="2461183" y="727862"/>
                  </a:lnTo>
                  <a:lnTo>
                    <a:pt x="2443911" y="721512"/>
                  </a:lnTo>
                  <a:lnTo>
                    <a:pt x="2425535" y="715162"/>
                  </a:lnTo>
                  <a:lnTo>
                    <a:pt x="2407678" y="710082"/>
                  </a:lnTo>
                  <a:lnTo>
                    <a:pt x="2391968" y="705002"/>
                  </a:lnTo>
                  <a:lnTo>
                    <a:pt x="2350592" y="693572"/>
                  </a:lnTo>
                  <a:lnTo>
                    <a:pt x="2313482" y="679602"/>
                  </a:lnTo>
                  <a:lnTo>
                    <a:pt x="2279700" y="664362"/>
                  </a:lnTo>
                  <a:lnTo>
                    <a:pt x="2262086" y="659282"/>
                  </a:lnTo>
                  <a:lnTo>
                    <a:pt x="2213699" y="646582"/>
                  </a:lnTo>
                  <a:lnTo>
                    <a:pt x="2172068" y="627532"/>
                  </a:lnTo>
                  <a:lnTo>
                    <a:pt x="2149398" y="617372"/>
                  </a:lnTo>
                  <a:lnTo>
                    <a:pt x="2099017" y="594512"/>
                  </a:lnTo>
                  <a:lnTo>
                    <a:pt x="2044242" y="574192"/>
                  </a:lnTo>
                  <a:lnTo>
                    <a:pt x="2009533" y="564032"/>
                  </a:lnTo>
                  <a:lnTo>
                    <a:pt x="1975853" y="548792"/>
                  </a:lnTo>
                  <a:lnTo>
                    <a:pt x="1943811" y="532282"/>
                  </a:lnTo>
                  <a:lnTo>
                    <a:pt x="1913940" y="514502"/>
                  </a:lnTo>
                  <a:lnTo>
                    <a:pt x="1898256" y="505612"/>
                  </a:lnTo>
                  <a:lnTo>
                    <a:pt x="1884121" y="497992"/>
                  </a:lnTo>
                  <a:lnTo>
                    <a:pt x="1870671" y="490372"/>
                  </a:lnTo>
                  <a:lnTo>
                    <a:pt x="1857044" y="485292"/>
                  </a:lnTo>
                  <a:lnTo>
                    <a:pt x="1821002" y="463702"/>
                  </a:lnTo>
                  <a:lnTo>
                    <a:pt x="1785835" y="443382"/>
                  </a:lnTo>
                  <a:lnTo>
                    <a:pt x="1752434" y="423062"/>
                  </a:lnTo>
                  <a:lnTo>
                    <a:pt x="1597723" y="331622"/>
                  </a:lnTo>
                  <a:lnTo>
                    <a:pt x="1555242" y="307492"/>
                  </a:lnTo>
                  <a:lnTo>
                    <a:pt x="1511858" y="284632"/>
                  </a:lnTo>
                  <a:lnTo>
                    <a:pt x="1467408" y="261772"/>
                  </a:lnTo>
                  <a:lnTo>
                    <a:pt x="1421676" y="241452"/>
                  </a:lnTo>
                  <a:lnTo>
                    <a:pt x="1374495" y="222402"/>
                  </a:lnTo>
                  <a:lnTo>
                    <a:pt x="1325676" y="204622"/>
                  </a:lnTo>
                  <a:lnTo>
                    <a:pt x="1276819" y="190652"/>
                  </a:lnTo>
                  <a:lnTo>
                    <a:pt x="1250276" y="185572"/>
                  </a:lnTo>
                  <a:lnTo>
                    <a:pt x="1222044" y="177952"/>
                  </a:lnTo>
                  <a:lnTo>
                    <a:pt x="1152118" y="160172"/>
                  </a:lnTo>
                  <a:lnTo>
                    <a:pt x="1068793" y="139852"/>
                  </a:lnTo>
                  <a:lnTo>
                    <a:pt x="1028369" y="132232"/>
                  </a:lnTo>
                  <a:lnTo>
                    <a:pt x="969987" y="122072"/>
                  </a:lnTo>
                  <a:lnTo>
                    <a:pt x="940003" y="115722"/>
                  </a:lnTo>
                  <a:lnTo>
                    <a:pt x="909497" y="106832"/>
                  </a:lnTo>
                  <a:lnTo>
                    <a:pt x="866660" y="100482"/>
                  </a:lnTo>
                  <a:lnTo>
                    <a:pt x="825919" y="90322"/>
                  </a:lnTo>
                  <a:lnTo>
                    <a:pt x="786117" y="75082"/>
                  </a:lnTo>
                  <a:lnTo>
                    <a:pt x="722045" y="48412"/>
                  </a:lnTo>
                  <a:lnTo>
                    <a:pt x="698639" y="39522"/>
                  </a:lnTo>
                  <a:lnTo>
                    <a:pt x="675919" y="30632"/>
                  </a:lnTo>
                  <a:lnTo>
                    <a:pt x="653973" y="24282"/>
                  </a:lnTo>
                  <a:lnTo>
                    <a:pt x="597458" y="152"/>
                  </a:lnTo>
                  <a:lnTo>
                    <a:pt x="517715" y="152"/>
                  </a:lnTo>
                  <a:lnTo>
                    <a:pt x="534441" y="7772"/>
                  </a:lnTo>
                  <a:lnTo>
                    <a:pt x="581926" y="26822"/>
                  </a:lnTo>
                  <a:lnTo>
                    <a:pt x="605713" y="36982"/>
                  </a:lnTo>
                  <a:lnTo>
                    <a:pt x="627710" y="43332"/>
                  </a:lnTo>
                  <a:lnTo>
                    <a:pt x="673531" y="61112"/>
                  </a:lnTo>
                  <a:lnTo>
                    <a:pt x="697153" y="71272"/>
                  </a:lnTo>
                  <a:lnTo>
                    <a:pt x="738733" y="87782"/>
                  </a:lnTo>
                  <a:lnTo>
                    <a:pt x="781989" y="103022"/>
                  </a:lnTo>
                  <a:lnTo>
                    <a:pt x="826211" y="114452"/>
                  </a:lnTo>
                  <a:lnTo>
                    <a:pt x="870635" y="122072"/>
                  </a:lnTo>
                  <a:lnTo>
                    <a:pt x="960081" y="141122"/>
                  </a:lnTo>
                  <a:lnTo>
                    <a:pt x="989507" y="148742"/>
                  </a:lnTo>
                  <a:lnTo>
                    <a:pt x="1029868" y="155092"/>
                  </a:lnTo>
                  <a:lnTo>
                    <a:pt x="1111440" y="172872"/>
                  </a:lnTo>
                  <a:lnTo>
                    <a:pt x="1151432" y="180492"/>
                  </a:lnTo>
                  <a:lnTo>
                    <a:pt x="1202855" y="193192"/>
                  </a:lnTo>
                  <a:lnTo>
                    <a:pt x="1253172" y="208432"/>
                  </a:lnTo>
                  <a:lnTo>
                    <a:pt x="1323657" y="233832"/>
                  </a:lnTo>
                  <a:lnTo>
                    <a:pt x="1368094" y="251612"/>
                  </a:lnTo>
                  <a:lnTo>
                    <a:pt x="1411630" y="271932"/>
                  </a:lnTo>
                  <a:lnTo>
                    <a:pt x="1496707" y="315112"/>
                  </a:lnTo>
                  <a:lnTo>
                    <a:pt x="1580184" y="363372"/>
                  </a:lnTo>
                  <a:lnTo>
                    <a:pt x="1663369" y="414172"/>
                  </a:lnTo>
                  <a:lnTo>
                    <a:pt x="1699806" y="435762"/>
                  </a:lnTo>
                  <a:lnTo>
                    <a:pt x="1735315" y="456082"/>
                  </a:lnTo>
                  <a:lnTo>
                    <a:pt x="1769605" y="477672"/>
                  </a:lnTo>
                  <a:lnTo>
                    <a:pt x="1802307" y="500532"/>
                  </a:lnTo>
                  <a:lnTo>
                    <a:pt x="1817484" y="508152"/>
                  </a:lnTo>
                  <a:lnTo>
                    <a:pt x="1844027" y="523392"/>
                  </a:lnTo>
                  <a:lnTo>
                    <a:pt x="1859203" y="531012"/>
                  </a:lnTo>
                  <a:lnTo>
                    <a:pt x="1894890" y="552602"/>
                  </a:lnTo>
                  <a:lnTo>
                    <a:pt x="1929599" y="571652"/>
                  </a:lnTo>
                  <a:lnTo>
                    <a:pt x="1965109" y="588162"/>
                  </a:lnTo>
                  <a:lnTo>
                    <a:pt x="2003221" y="598322"/>
                  </a:lnTo>
                  <a:lnTo>
                    <a:pt x="2027351" y="603402"/>
                  </a:lnTo>
                  <a:lnTo>
                    <a:pt x="2050148" y="612292"/>
                  </a:lnTo>
                  <a:lnTo>
                    <a:pt x="2098217" y="638962"/>
                  </a:lnTo>
                  <a:lnTo>
                    <a:pt x="2143074" y="659282"/>
                  </a:lnTo>
                  <a:lnTo>
                    <a:pt x="2202611" y="680872"/>
                  </a:lnTo>
                  <a:lnTo>
                    <a:pt x="2217610" y="683412"/>
                  </a:lnTo>
                  <a:lnTo>
                    <a:pt x="2233180" y="687222"/>
                  </a:lnTo>
                  <a:lnTo>
                    <a:pt x="2247531" y="691032"/>
                  </a:lnTo>
                  <a:lnTo>
                    <a:pt x="2258872" y="696112"/>
                  </a:lnTo>
                  <a:lnTo>
                    <a:pt x="2279091" y="707542"/>
                  </a:lnTo>
                  <a:lnTo>
                    <a:pt x="2300503" y="715162"/>
                  </a:lnTo>
                  <a:lnTo>
                    <a:pt x="2323960" y="722782"/>
                  </a:lnTo>
                  <a:lnTo>
                    <a:pt x="2350312" y="730402"/>
                  </a:lnTo>
                  <a:lnTo>
                    <a:pt x="2366226" y="734212"/>
                  </a:lnTo>
                  <a:lnTo>
                    <a:pt x="2383688" y="738022"/>
                  </a:lnTo>
                  <a:lnTo>
                    <a:pt x="2400998" y="743102"/>
                  </a:lnTo>
                  <a:lnTo>
                    <a:pt x="2416479" y="746912"/>
                  </a:lnTo>
                  <a:lnTo>
                    <a:pt x="2459634" y="768502"/>
                  </a:lnTo>
                  <a:lnTo>
                    <a:pt x="2503703" y="787552"/>
                  </a:lnTo>
                  <a:lnTo>
                    <a:pt x="2547734" y="804062"/>
                  </a:lnTo>
                  <a:lnTo>
                    <a:pt x="2590736" y="816762"/>
                  </a:lnTo>
                  <a:lnTo>
                    <a:pt x="2631744" y="828192"/>
                  </a:lnTo>
                  <a:lnTo>
                    <a:pt x="2669248" y="840892"/>
                  </a:lnTo>
                  <a:lnTo>
                    <a:pt x="2706992" y="851052"/>
                  </a:lnTo>
                  <a:lnTo>
                    <a:pt x="2746375" y="858672"/>
                  </a:lnTo>
                  <a:lnTo>
                    <a:pt x="2788716" y="863752"/>
                  </a:lnTo>
                  <a:lnTo>
                    <a:pt x="2800718" y="863752"/>
                  </a:lnTo>
                  <a:lnTo>
                    <a:pt x="2813951" y="865022"/>
                  </a:lnTo>
                  <a:lnTo>
                    <a:pt x="2828239" y="865022"/>
                  </a:lnTo>
                  <a:lnTo>
                    <a:pt x="2843453" y="863752"/>
                  </a:lnTo>
                  <a:lnTo>
                    <a:pt x="2861665" y="863752"/>
                  </a:lnTo>
                  <a:lnTo>
                    <a:pt x="2878607" y="862482"/>
                  </a:lnTo>
                  <a:lnTo>
                    <a:pt x="2894355" y="862482"/>
                  </a:lnTo>
                  <a:lnTo>
                    <a:pt x="2908985" y="865022"/>
                  </a:lnTo>
                  <a:lnTo>
                    <a:pt x="2950667" y="871372"/>
                  </a:lnTo>
                  <a:lnTo>
                    <a:pt x="2996133" y="872642"/>
                  </a:lnTo>
                  <a:lnTo>
                    <a:pt x="3044279" y="872642"/>
                  </a:lnTo>
                  <a:lnTo>
                    <a:pt x="3094024" y="868832"/>
                  </a:lnTo>
                  <a:lnTo>
                    <a:pt x="3117240" y="867562"/>
                  </a:lnTo>
                  <a:lnTo>
                    <a:pt x="3165525" y="862482"/>
                  </a:lnTo>
                  <a:lnTo>
                    <a:pt x="3191941" y="858672"/>
                  </a:lnTo>
                  <a:lnTo>
                    <a:pt x="3203206" y="858672"/>
                  </a:lnTo>
                  <a:lnTo>
                    <a:pt x="3213976" y="857402"/>
                  </a:lnTo>
                  <a:lnTo>
                    <a:pt x="3223806" y="858672"/>
                  </a:lnTo>
                  <a:lnTo>
                    <a:pt x="3232200" y="859942"/>
                  </a:lnTo>
                  <a:lnTo>
                    <a:pt x="3247580" y="857402"/>
                  </a:lnTo>
                  <a:lnTo>
                    <a:pt x="3277692" y="857402"/>
                  </a:lnTo>
                  <a:lnTo>
                    <a:pt x="3293414" y="854862"/>
                  </a:lnTo>
                  <a:lnTo>
                    <a:pt x="3304324" y="853592"/>
                  </a:lnTo>
                  <a:lnTo>
                    <a:pt x="3309505" y="852322"/>
                  </a:lnTo>
                  <a:lnTo>
                    <a:pt x="3325063" y="848512"/>
                  </a:lnTo>
                  <a:lnTo>
                    <a:pt x="3335959" y="845972"/>
                  </a:lnTo>
                  <a:lnTo>
                    <a:pt x="3355416" y="840892"/>
                  </a:lnTo>
                  <a:lnTo>
                    <a:pt x="3373475" y="837082"/>
                  </a:lnTo>
                  <a:lnTo>
                    <a:pt x="3391128" y="834542"/>
                  </a:lnTo>
                  <a:lnTo>
                    <a:pt x="3409365" y="834542"/>
                  </a:lnTo>
                  <a:lnTo>
                    <a:pt x="3417316" y="837082"/>
                  </a:lnTo>
                  <a:lnTo>
                    <a:pt x="3435286" y="838352"/>
                  </a:lnTo>
                  <a:lnTo>
                    <a:pt x="3443147" y="839622"/>
                  </a:lnTo>
                  <a:lnTo>
                    <a:pt x="3454895" y="838352"/>
                  </a:lnTo>
                  <a:lnTo>
                    <a:pt x="3466706" y="838352"/>
                  </a:lnTo>
                  <a:lnTo>
                    <a:pt x="3479190" y="839622"/>
                  </a:lnTo>
                  <a:lnTo>
                    <a:pt x="3492931" y="842162"/>
                  </a:lnTo>
                  <a:lnTo>
                    <a:pt x="3505657" y="840892"/>
                  </a:lnTo>
                  <a:lnTo>
                    <a:pt x="3519894" y="838352"/>
                  </a:lnTo>
                  <a:lnTo>
                    <a:pt x="3535222" y="835812"/>
                  </a:lnTo>
                  <a:lnTo>
                    <a:pt x="3551224" y="832002"/>
                  </a:lnTo>
                  <a:lnTo>
                    <a:pt x="3578771" y="828192"/>
                  </a:lnTo>
                  <a:lnTo>
                    <a:pt x="3606381" y="825652"/>
                  </a:lnTo>
                  <a:lnTo>
                    <a:pt x="3634130" y="825652"/>
                  </a:lnTo>
                  <a:lnTo>
                    <a:pt x="3662095" y="830732"/>
                  </a:lnTo>
                  <a:lnTo>
                    <a:pt x="3670731" y="833272"/>
                  </a:lnTo>
                  <a:lnTo>
                    <a:pt x="3677208" y="829462"/>
                  </a:lnTo>
                  <a:lnTo>
                    <a:pt x="3680764" y="835812"/>
                  </a:lnTo>
                  <a:lnTo>
                    <a:pt x="3709390" y="840892"/>
                  </a:lnTo>
                  <a:lnTo>
                    <a:pt x="3738956" y="843432"/>
                  </a:lnTo>
                  <a:lnTo>
                    <a:pt x="3769296" y="842162"/>
                  </a:lnTo>
                  <a:lnTo>
                    <a:pt x="3800271" y="837082"/>
                  </a:lnTo>
                  <a:lnTo>
                    <a:pt x="3821163" y="830732"/>
                  </a:lnTo>
                  <a:lnTo>
                    <a:pt x="3826179" y="829462"/>
                  </a:lnTo>
                  <a:lnTo>
                    <a:pt x="3836200" y="826922"/>
                  </a:lnTo>
                  <a:lnTo>
                    <a:pt x="3841204" y="825652"/>
                  </a:lnTo>
                  <a:lnTo>
                    <a:pt x="3859860" y="820572"/>
                  </a:lnTo>
                  <a:lnTo>
                    <a:pt x="3876598" y="816762"/>
                  </a:lnTo>
                  <a:lnTo>
                    <a:pt x="3894531" y="816762"/>
                  </a:lnTo>
                  <a:lnTo>
                    <a:pt x="3911904" y="815492"/>
                  </a:lnTo>
                  <a:lnTo>
                    <a:pt x="3947210" y="815492"/>
                  </a:lnTo>
                  <a:lnTo>
                    <a:pt x="3993972" y="802792"/>
                  </a:lnTo>
                  <a:lnTo>
                    <a:pt x="4025722" y="786282"/>
                  </a:lnTo>
                  <a:lnTo>
                    <a:pt x="4034040" y="783742"/>
                  </a:lnTo>
                  <a:lnTo>
                    <a:pt x="4041571" y="785012"/>
                  </a:lnTo>
                  <a:lnTo>
                    <a:pt x="4046004" y="783742"/>
                  </a:lnTo>
                  <a:lnTo>
                    <a:pt x="4059288" y="779932"/>
                  </a:lnTo>
                  <a:lnTo>
                    <a:pt x="4079722" y="774852"/>
                  </a:lnTo>
                  <a:lnTo>
                    <a:pt x="4100715" y="771042"/>
                  </a:lnTo>
                  <a:lnTo>
                    <a:pt x="4138638" y="768502"/>
                  </a:lnTo>
                  <a:lnTo>
                    <a:pt x="4156557" y="763422"/>
                  </a:lnTo>
                  <a:lnTo>
                    <a:pt x="4173690" y="757072"/>
                  </a:lnTo>
                  <a:lnTo>
                    <a:pt x="4189907" y="751992"/>
                  </a:lnTo>
                  <a:lnTo>
                    <a:pt x="4199509" y="748182"/>
                  </a:lnTo>
                  <a:lnTo>
                    <a:pt x="4209656" y="745642"/>
                  </a:lnTo>
                  <a:lnTo>
                    <a:pt x="4219803" y="741832"/>
                  </a:lnTo>
                  <a:lnTo>
                    <a:pt x="4229405" y="738022"/>
                  </a:lnTo>
                  <a:lnTo>
                    <a:pt x="4241203" y="735482"/>
                  </a:lnTo>
                  <a:lnTo>
                    <a:pt x="4265879" y="727862"/>
                  </a:lnTo>
                  <a:lnTo>
                    <a:pt x="4337736" y="712622"/>
                  </a:lnTo>
                  <a:lnTo>
                    <a:pt x="4365676" y="702462"/>
                  </a:lnTo>
                  <a:lnTo>
                    <a:pt x="4392854" y="689762"/>
                  </a:lnTo>
                  <a:lnTo>
                    <a:pt x="4402988" y="684682"/>
                  </a:lnTo>
                  <a:lnTo>
                    <a:pt x="4427004" y="677062"/>
                  </a:lnTo>
                  <a:lnTo>
                    <a:pt x="4437558" y="671982"/>
                  </a:lnTo>
                  <a:lnTo>
                    <a:pt x="4456862" y="665632"/>
                  </a:lnTo>
                  <a:lnTo>
                    <a:pt x="4473727" y="658012"/>
                  </a:lnTo>
                  <a:lnTo>
                    <a:pt x="4489780" y="649122"/>
                  </a:lnTo>
                  <a:lnTo>
                    <a:pt x="4506646" y="640232"/>
                  </a:lnTo>
                  <a:lnTo>
                    <a:pt x="4530395" y="624992"/>
                  </a:lnTo>
                  <a:lnTo>
                    <a:pt x="4575708" y="581812"/>
                  </a:lnTo>
                  <a:lnTo>
                    <a:pt x="4613961" y="537362"/>
                  </a:lnTo>
                  <a:lnTo>
                    <a:pt x="4621098" y="527202"/>
                  </a:lnTo>
                  <a:lnTo>
                    <a:pt x="4630128" y="515772"/>
                  </a:lnTo>
                  <a:lnTo>
                    <a:pt x="4650664" y="490372"/>
                  </a:lnTo>
                  <a:lnTo>
                    <a:pt x="4676457" y="459892"/>
                  </a:lnTo>
                  <a:lnTo>
                    <a:pt x="4705439" y="431952"/>
                  </a:lnTo>
                  <a:lnTo>
                    <a:pt x="4767250" y="376072"/>
                  </a:lnTo>
                  <a:lnTo>
                    <a:pt x="4778222" y="364642"/>
                  </a:lnTo>
                  <a:lnTo>
                    <a:pt x="4790071" y="353212"/>
                  </a:lnTo>
                  <a:lnTo>
                    <a:pt x="4802022" y="343052"/>
                  </a:lnTo>
                  <a:lnTo>
                    <a:pt x="4813351" y="332892"/>
                  </a:lnTo>
                  <a:lnTo>
                    <a:pt x="4842954" y="311302"/>
                  </a:lnTo>
                  <a:lnTo>
                    <a:pt x="4875644" y="294792"/>
                  </a:lnTo>
                  <a:lnTo>
                    <a:pt x="4911585" y="280822"/>
                  </a:lnTo>
                  <a:lnTo>
                    <a:pt x="4942256" y="270662"/>
                  </a:lnTo>
                  <a:lnTo>
                    <a:pt x="4942256" y="250342"/>
                  </a:lnTo>
                  <a:close/>
                </a:path>
              </a:pathLst>
            </a:custGeom>
            <a:solidFill>
              <a:srgbClr val="ADC1A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921329" y="4955094"/>
              <a:ext cx="8366671" cy="533190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-1"/>
            <a:ext cx="18288000" cy="1028700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717845" y="0"/>
            <a:ext cx="6570154" cy="10286998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429994" y="1379162"/>
            <a:ext cx="8019415" cy="84207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2865"/>
              </a:lnSpc>
              <a:spcBef>
                <a:spcPts val="95"/>
              </a:spcBef>
            </a:pPr>
            <a:r>
              <a:rPr sz="2400" b="1" spc="-100" dirty="0">
                <a:solidFill>
                  <a:srgbClr val="17502B"/>
                </a:solidFill>
                <a:latin typeface="Verdana"/>
                <a:cs typeface="Verdana"/>
              </a:rPr>
              <a:t>Description:</a:t>
            </a:r>
            <a:endParaRPr sz="2400">
              <a:latin typeface="Verdana"/>
              <a:cs typeface="Verdana"/>
            </a:endParaRPr>
          </a:p>
          <a:p>
            <a:pPr marL="12700" marR="1076325">
              <a:lnSpc>
                <a:spcPts val="2850"/>
              </a:lnSpc>
              <a:spcBef>
                <a:spcPts val="105"/>
              </a:spcBef>
            </a:pPr>
            <a:r>
              <a:rPr sz="2400" spc="-105" dirty="0">
                <a:solidFill>
                  <a:srgbClr val="17502B"/>
                </a:solidFill>
                <a:latin typeface="Verdana"/>
                <a:cs typeface="Verdana"/>
              </a:rPr>
              <a:t>Trass</a:t>
            </a:r>
            <a:r>
              <a:rPr sz="2400" spc="-17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150" dirty="0">
                <a:solidFill>
                  <a:srgbClr val="17502B"/>
                </a:solidFill>
                <a:latin typeface="Verdana"/>
                <a:cs typeface="Verdana"/>
              </a:rPr>
              <a:t>Toss</a:t>
            </a:r>
            <a:r>
              <a:rPr sz="2400" spc="-17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65" dirty="0">
                <a:solidFill>
                  <a:srgbClr val="17502B"/>
                </a:solidFill>
                <a:latin typeface="Verdana"/>
                <a:cs typeface="Verdana"/>
              </a:rPr>
              <a:t>is</a:t>
            </a:r>
            <a:r>
              <a:rPr sz="2400" spc="-17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dirty="0">
                <a:solidFill>
                  <a:srgbClr val="17502B"/>
                </a:solidFill>
                <a:latin typeface="Verdana"/>
                <a:cs typeface="Verdana"/>
              </a:rPr>
              <a:t>an</a:t>
            </a:r>
            <a:r>
              <a:rPr sz="2400" spc="-17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35" dirty="0">
                <a:solidFill>
                  <a:srgbClr val="17502B"/>
                </a:solidFill>
                <a:latin typeface="Verdana"/>
                <a:cs typeface="Verdana"/>
              </a:rPr>
              <a:t>exciting</a:t>
            </a:r>
            <a:r>
              <a:rPr sz="2400" spc="-17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dirty="0">
                <a:solidFill>
                  <a:srgbClr val="17502B"/>
                </a:solidFill>
                <a:latin typeface="Verdana"/>
                <a:cs typeface="Verdana"/>
              </a:rPr>
              <a:t>and</a:t>
            </a:r>
            <a:r>
              <a:rPr sz="2400" spc="-17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10" dirty="0">
                <a:solidFill>
                  <a:srgbClr val="17502B"/>
                </a:solidFill>
                <a:latin typeface="Verdana"/>
                <a:cs typeface="Verdana"/>
              </a:rPr>
              <a:t>educational</a:t>
            </a:r>
            <a:r>
              <a:rPr sz="2400" spc="-17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20" dirty="0">
                <a:solidFill>
                  <a:srgbClr val="17502B"/>
                </a:solidFill>
                <a:latin typeface="Verdana"/>
                <a:cs typeface="Verdana"/>
              </a:rPr>
              <a:t>game </a:t>
            </a:r>
            <a:r>
              <a:rPr sz="2400" spc="-25" dirty="0">
                <a:solidFill>
                  <a:srgbClr val="17502B"/>
                </a:solidFill>
                <a:latin typeface="Verdana"/>
                <a:cs typeface="Verdana"/>
              </a:rPr>
              <a:t>designed</a:t>
            </a:r>
            <a:r>
              <a:rPr sz="2400" spc="-15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20" dirty="0">
                <a:solidFill>
                  <a:srgbClr val="17502B"/>
                </a:solidFill>
                <a:latin typeface="Verdana"/>
                <a:cs typeface="Verdana"/>
              </a:rPr>
              <a:t>to</a:t>
            </a:r>
            <a:r>
              <a:rPr sz="2400" spc="-15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60" dirty="0">
                <a:solidFill>
                  <a:srgbClr val="17502B"/>
                </a:solidFill>
                <a:latin typeface="Verdana"/>
                <a:cs typeface="Verdana"/>
              </a:rPr>
              <a:t>simulate</a:t>
            </a:r>
            <a:r>
              <a:rPr sz="2400" spc="-15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70" dirty="0">
                <a:solidFill>
                  <a:srgbClr val="17502B"/>
                </a:solidFill>
                <a:latin typeface="Verdana"/>
                <a:cs typeface="Verdana"/>
              </a:rPr>
              <a:t>the</a:t>
            </a:r>
            <a:r>
              <a:rPr sz="2400" spc="-15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45" dirty="0">
                <a:solidFill>
                  <a:srgbClr val="17502B"/>
                </a:solidFill>
                <a:latin typeface="Verdana"/>
                <a:cs typeface="Verdana"/>
              </a:rPr>
              <a:t>challenges</a:t>
            </a:r>
            <a:r>
              <a:rPr sz="2400" spc="-15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dirty="0">
                <a:solidFill>
                  <a:srgbClr val="17502B"/>
                </a:solidFill>
                <a:latin typeface="Verdana"/>
                <a:cs typeface="Verdana"/>
              </a:rPr>
              <a:t>of</a:t>
            </a:r>
            <a:r>
              <a:rPr sz="2400" spc="-15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10" dirty="0">
                <a:solidFill>
                  <a:srgbClr val="17502B"/>
                </a:solidFill>
                <a:latin typeface="Verdana"/>
                <a:cs typeface="Verdana"/>
              </a:rPr>
              <a:t>waste</a:t>
            </a:r>
            <a:endParaRPr sz="2400">
              <a:latin typeface="Verdana"/>
              <a:cs typeface="Verdana"/>
            </a:endParaRPr>
          </a:p>
          <a:p>
            <a:pPr marL="12700" marR="213360">
              <a:lnSpc>
                <a:spcPts val="2850"/>
              </a:lnSpc>
              <a:spcBef>
                <a:spcPts val="75"/>
              </a:spcBef>
            </a:pPr>
            <a:r>
              <a:rPr sz="2400" spc="-45" dirty="0">
                <a:solidFill>
                  <a:srgbClr val="17502B"/>
                </a:solidFill>
                <a:latin typeface="Verdana"/>
                <a:cs typeface="Verdana"/>
              </a:rPr>
              <a:t>management</a:t>
            </a:r>
            <a:r>
              <a:rPr sz="2400" spc="-17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60" dirty="0">
                <a:solidFill>
                  <a:srgbClr val="17502B"/>
                </a:solidFill>
                <a:latin typeface="Verdana"/>
                <a:cs typeface="Verdana"/>
              </a:rPr>
              <a:t>in</a:t>
            </a:r>
            <a:r>
              <a:rPr sz="2400" spc="-17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70" dirty="0">
                <a:solidFill>
                  <a:srgbClr val="17502B"/>
                </a:solidFill>
                <a:latin typeface="Verdana"/>
                <a:cs typeface="Verdana"/>
              </a:rPr>
              <a:t>a</a:t>
            </a:r>
            <a:r>
              <a:rPr sz="2400" spc="-17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40" dirty="0">
                <a:solidFill>
                  <a:srgbClr val="17502B"/>
                </a:solidFill>
                <a:latin typeface="Verdana"/>
                <a:cs typeface="Verdana"/>
              </a:rPr>
              <a:t>fun</a:t>
            </a:r>
            <a:r>
              <a:rPr sz="2400" spc="-17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dirty="0">
                <a:solidFill>
                  <a:srgbClr val="17502B"/>
                </a:solidFill>
                <a:latin typeface="Verdana"/>
                <a:cs typeface="Verdana"/>
              </a:rPr>
              <a:t>and</a:t>
            </a:r>
            <a:r>
              <a:rPr sz="2400" spc="-17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dirty="0">
                <a:solidFill>
                  <a:srgbClr val="17502B"/>
                </a:solidFill>
                <a:latin typeface="Verdana"/>
                <a:cs typeface="Verdana"/>
              </a:rPr>
              <a:t>engaging</a:t>
            </a:r>
            <a:r>
              <a:rPr sz="2400" spc="-16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145" dirty="0">
                <a:solidFill>
                  <a:srgbClr val="17502B"/>
                </a:solidFill>
                <a:latin typeface="Verdana"/>
                <a:cs typeface="Verdana"/>
              </a:rPr>
              <a:t>manner.</a:t>
            </a:r>
            <a:r>
              <a:rPr sz="2400" spc="-17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80" dirty="0">
                <a:solidFill>
                  <a:srgbClr val="17502B"/>
                </a:solidFill>
                <a:latin typeface="Verdana"/>
                <a:cs typeface="Verdana"/>
              </a:rPr>
              <a:t>Set</a:t>
            </a:r>
            <a:r>
              <a:rPr sz="2400" spc="-17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60" dirty="0">
                <a:solidFill>
                  <a:srgbClr val="17502B"/>
                </a:solidFill>
                <a:latin typeface="Verdana"/>
                <a:cs typeface="Verdana"/>
              </a:rPr>
              <a:t>in</a:t>
            </a:r>
            <a:r>
              <a:rPr sz="2400" spc="-17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20" dirty="0">
                <a:solidFill>
                  <a:srgbClr val="17502B"/>
                </a:solidFill>
                <a:latin typeface="Verdana"/>
                <a:cs typeface="Verdana"/>
              </a:rPr>
              <a:t>a </a:t>
            </a:r>
            <a:r>
              <a:rPr sz="2400" spc="-40" dirty="0">
                <a:solidFill>
                  <a:srgbClr val="17502B"/>
                </a:solidFill>
                <a:latin typeface="Verdana"/>
                <a:cs typeface="Verdana"/>
              </a:rPr>
              <a:t>vibrant</a:t>
            </a:r>
            <a:r>
              <a:rPr sz="2400" spc="-15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55" dirty="0">
                <a:solidFill>
                  <a:srgbClr val="17502B"/>
                </a:solidFill>
                <a:latin typeface="Verdana"/>
                <a:cs typeface="Verdana"/>
              </a:rPr>
              <a:t>valley</a:t>
            </a:r>
            <a:r>
              <a:rPr sz="2400" spc="-15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90" dirty="0">
                <a:solidFill>
                  <a:srgbClr val="17502B"/>
                </a:solidFill>
                <a:latin typeface="Verdana"/>
                <a:cs typeface="Verdana"/>
              </a:rPr>
              <a:t>environment,</a:t>
            </a:r>
            <a:r>
              <a:rPr sz="2400" spc="-15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45" dirty="0">
                <a:solidFill>
                  <a:srgbClr val="17502B"/>
                </a:solidFill>
                <a:latin typeface="Verdana"/>
                <a:cs typeface="Verdana"/>
              </a:rPr>
              <a:t>players</a:t>
            </a:r>
            <a:r>
              <a:rPr sz="2400" spc="-15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30" dirty="0">
                <a:solidFill>
                  <a:srgbClr val="17502B"/>
                </a:solidFill>
                <a:latin typeface="Verdana"/>
                <a:cs typeface="Verdana"/>
              </a:rPr>
              <a:t>are</a:t>
            </a:r>
            <a:r>
              <a:rPr sz="2400" spc="-15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40" dirty="0">
                <a:solidFill>
                  <a:srgbClr val="17502B"/>
                </a:solidFill>
                <a:latin typeface="Verdana"/>
                <a:cs typeface="Verdana"/>
              </a:rPr>
              <a:t>tasked</a:t>
            </a:r>
            <a:r>
              <a:rPr sz="2400" spc="-15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20" dirty="0">
                <a:solidFill>
                  <a:srgbClr val="17502B"/>
                </a:solidFill>
                <a:latin typeface="Verdana"/>
                <a:cs typeface="Verdana"/>
              </a:rPr>
              <a:t>with </a:t>
            </a:r>
            <a:r>
              <a:rPr sz="2400" spc="-70" dirty="0">
                <a:solidFill>
                  <a:srgbClr val="17502B"/>
                </a:solidFill>
                <a:latin typeface="Verdana"/>
                <a:cs typeface="Verdana"/>
              </a:rPr>
              <a:t>the</a:t>
            </a:r>
            <a:r>
              <a:rPr sz="2400" spc="-15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35" dirty="0">
                <a:solidFill>
                  <a:srgbClr val="17502B"/>
                </a:solidFill>
                <a:latin typeface="Verdana"/>
                <a:cs typeface="Verdana"/>
              </a:rPr>
              <a:t>important</a:t>
            </a:r>
            <a:r>
              <a:rPr sz="2400" spc="-14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70" dirty="0">
                <a:solidFill>
                  <a:srgbClr val="17502B"/>
                </a:solidFill>
                <a:latin typeface="Verdana"/>
                <a:cs typeface="Verdana"/>
              </a:rPr>
              <a:t>mission</a:t>
            </a:r>
            <a:r>
              <a:rPr sz="2400" spc="-14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dirty="0">
                <a:solidFill>
                  <a:srgbClr val="17502B"/>
                </a:solidFill>
                <a:latin typeface="Verdana"/>
                <a:cs typeface="Verdana"/>
              </a:rPr>
              <a:t>of</a:t>
            </a:r>
            <a:r>
              <a:rPr sz="2400" spc="-14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30" dirty="0">
                <a:solidFill>
                  <a:srgbClr val="17502B"/>
                </a:solidFill>
                <a:latin typeface="Verdana"/>
                <a:cs typeface="Verdana"/>
              </a:rPr>
              <a:t>cleaning</a:t>
            </a:r>
            <a:r>
              <a:rPr sz="2400" spc="-14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50" dirty="0">
                <a:solidFill>
                  <a:srgbClr val="17502B"/>
                </a:solidFill>
                <a:latin typeface="Verdana"/>
                <a:cs typeface="Verdana"/>
              </a:rPr>
              <a:t>up</a:t>
            </a:r>
            <a:r>
              <a:rPr sz="2400" spc="-14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50" dirty="0">
                <a:solidFill>
                  <a:srgbClr val="17502B"/>
                </a:solidFill>
                <a:latin typeface="Verdana"/>
                <a:cs typeface="Verdana"/>
              </a:rPr>
              <a:t>litter</a:t>
            </a:r>
            <a:r>
              <a:rPr sz="2400" spc="-14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25" dirty="0">
                <a:solidFill>
                  <a:srgbClr val="17502B"/>
                </a:solidFill>
                <a:latin typeface="Verdana"/>
                <a:cs typeface="Verdana"/>
              </a:rPr>
              <a:t>and</a:t>
            </a:r>
            <a:endParaRPr sz="2400">
              <a:latin typeface="Verdana"/>
              <a:cs typeface="Verdana"/>
            </a:endParaRPr>
          </a:p>
          <a:p>
            <a:pPr marL="12700" marR="5080">
              <a:lnSpc>
                <a:spcPts val="2850"/>
              </a:lnSpc>
              <a:spcBef>
                <a:spcPts val="75"/>
              </a:spcBef>
            </a:pPr>
            <a:r>
              <a:rPr sz="2400" spc="-35" dirty="0">
                <a:solidFill>
                  <a:srgbClr val="17502B"/>
                </a:solidFill>
                <a:latin typeface="Verdana"/>
                <a:cs typeface="Verdana"/>
              </a:rPr>
              <a:t>disposing</a:t>
            </a:r>
            <a:r>
              <a:rPr sz="2400" spc="-15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dirty="0">
                <a:solidFill>
                  <a:srgbClr val="17502B"/>
                </a:solidFill>
                <a:latin typeface="Verdana"/>
                <a:cs typeface="Verdana"/>
              </a:rPr>
              <a:t>of</a:t>
            </a:r>
            <a:r>
              <a:rPr sz="2400" spc="-15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dirty="0">
                <a:solidFill>
                  <a:srgbClr val="17502B"/>
                </a:solidFill>
                <a:latin typeface="Verdana"/>
                <a:cs typeface="Verdana"/>
              </a:rPr>
              <a:t>it</a:t>
            </a:r>
            <a:r>
              <a:rPr sz="2400" spc="-15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50" dirty="0">
                <a:solidFill>
                  <a:srgbClr val="17502B"/>
                </a:solidFill>
                <a:latin typeface="Verdana"/>
                <a:cs typeface="Verdana"/>
              </a:rPr>
              <a:t>properly</a:t>
            </a:r>
            <a:r>
              <a:rPr sz="2400" spc="-15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60" dirty="0">
                <a:solidFill>
                  <a:srgbClr val="17502B"/>
                </a:solidFill>
                <a:latin typeface="Verdana"/>
                <a:cs typeface="Verdana"/>
              </a:rPr>
              <a:t>while</a:t>
            </a:r>
            <a:r>
              <a:rPr sz="2400" spc="-15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dirty="0">
                <a:solidFill>
                  <a:srgbClr val="17502B"/>
                </a:solidFill>
                <a:latin typeface="Verdana"/>
                <a:cs typeface="Verdana"/>
              </a:rPr>
              <a:t>facing</a:t>
            </a:r>
            <a:r>
              <a:rPr sz="2400" spc="-15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45" dirty="0">
                <a:solidFill>
                  <a:srgbClr val="17502B"/>
                </a:solidFill>
                <a:latin typeface="Verdana"/>
                <a:cs typeface="Verdana"/>
              </a:rPr>
              <a:t>various</a:t>
            </a:r>
            <a:r>
              <a:rPr sz="2400" spc="-15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30" dirty="0">
                <a:solidFill>
                  <a:srgbClr val="17502B"/>
                </a:solidFill>
                <a:latin typeface="Verdana"/>
                <a:cs typeface="Verdana"/>
              </a:rPr>
              <a:t>obstacles. </a:t>
            </a:r>
            <a:r>
              <a:rPr sz="2400" spc="-105" dirty="0">
                <a:solidFill>
                  <a:srgbClr val="17502B"/>
                </a:solidFill>
                <a:latin typeface="Verdana"/>
                <a:cs typeface="Verdana"/>
              </a:rPr>
              <a:t>Trass</a:t>
            </a:r>
            <a:r>
              <a:rPr sz="2400" spc="-15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150" dirty="0">
                <a:solidFill>
                  <a:srgbClr val="17502B"/>
                </a:solidFill>
                <a:latin typeface="Verdana"/>
                <a:cs typeface="Verdana"/>
              </a:rPr>
              <a:t>Toss </a:t>
            </a:r>
            <a:r>
              <a:rPr sz="2400" spc="-65" dirty="0">
                <a:solidFill>
                  <a:srgbClr val="17502B"/>
                </a:solidFill>
                <a:latin typeface="Verdana"/>
                <a:cs typeface="Verdana"/>
              </a:rPr>
              <a:t>is</a:t>
            </a:r>
            <a:r>
              <a:rPr sz="2400" spc="-15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30" dirty="0">
                <a:solidFill>
                  <a:srgbClr val="17502B"/>
                </a:solidFill>
                <a:latin typeface="Verdana"/>
                <a:cs typeface="Verdana"/>
              </a:rPr>
              <a:t>developed</a:t>
            </a:r>
            <a:r>
              <a:rPr sz="2400" spc="-15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55" dirty="0">
                <a:solidFill>
                  <a:srgbClr val="17502B"/>
                </a:solidFill>
                <a:latin typeface="Verdana"/>
                <a:cs typeface="Verdana"/>
              </a:rPr>
              <a:t>using</a:t>
            </a:r>
            <a:r>
              <a:rPr sz="2400" spc="-15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20" dirty="0">
                <a:solidFill>
                  <a:srgbClr val="17502B"/>
                </a:solidFill>
                <a:latin typeface="Verdana"/>
                <a:cs typeface="Verdana"/>
              </a:rPr>
              <a:t>JavaScript.</a:t>
            </a:r>
            <a:r>
              <a:rPr sz="2400" spc="-15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10" dirty="0">
                <a:solidFill>
                  <a:srgbClr val="17502B"/>
                </a:solidFill>
                <a:latin typeface="Verdana"/>
                <a:cs typeface="Verdana"/>
              </a:rPr>
              <a:t>JavaScript facilitates</a:t>
            </a:r>
            <a:r>
              <a:rPr sz="2400" spc="-17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65" dirty="0">
                <a:solidFill>
                  <a:srgbClr val="17502B"/>
                </a:solidFill>
                <a:latin typeface="Verdana"/>
                <a:cs typeface="Verdana"/>
              </a:rPr>
              <a:t>smooth</a:t>
            </a:r>
            <a:r>
              <a:rPr sz="2400" spc="-16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dirty="0">
                <a:solidFill>
                  <a:srgbClr val="17502B"/>
                </a:solidFill>
                <a:latin typeface="Verdana"/>
                <a:cs typeface="Verdana"/>
              </a:rPr>
              <a:t>and</a:t>
            </a:r>
            <a:r>
              <a:rPr sz="2400" spc="-16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65" dirty="0">
                <a:solidFill>
                  <a:srgbClr val="17502B"/>
                </a:solidFill>
                <a:latin typeface="Verdana"/>
                <a:cs typeface="Verdana"/>
              </a:rPr>
              <a:t>responsive</a:t>
            </a:r>
            <a:r>
              <a:rPr sz="2400" spc="-16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40" dirty="0">
                <a:solidFill>
                  <a:srgbClr val="17502B"/>
                </a:solidFill>
                <a:latin typeface="Verdana"/>
                <a:cs typeface="Verdana"/>
              </a:rPr>
              <a:t>gameplay,</a:t>
            </a:r>
            <a:r>
              <a:rPr sz="2400" spc="-16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10" dirty="0">
                <a:solidFill>
                  <a:srgbClr val="17502B"/>
                </a:solidFill>
                <a:latin typeface="Verdana"/>
                <a:cs typeface="Verdana"/>
              </a:rPr>
              <a:t>enabling</a:t>
            </a:r>
            <a:endParaRPr sz="2400">
              <a:latin typeface="Verdana"/>
              <a:cs typeface="Verdana"/>
            </a:endParaRPr>
          </a:p>
          <a:p>
            <a:pPr marL="12700" marR="350520">
              <a:lnSpc>
                <a:spcPts val="2850"/>
              </a:lnSpc>
              <a:spcBef>
                <a:spcPts val="75"/>
              </a:spcBef>
              <a:tabLst>
                <a:tab pos="2889250" algn="l"/>
              </a:tabLst>
            </a:pPr>
            <a:r>
              <a:rPr sz="2400" spc="-30" dirty="0">
                <a:solidFill>
                  <a:srgbClr val="17502B"/>
                </a:solidFill>
                <a:latin typeface="Verdana"/>
                <a:cs typeface="Verdana"/>
              </a:rPr>
              <a:t>dynamic</a:t>
            </a:r>
            <a:r>
              <a:rPr sz="2400" spc="-12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60" dirty="0">
                <a:solidFill>
                  <a:srgbClr val="17502B"/>
                </a:solidFill>
                <a:latin typeface="Verdana"/>
                <a:cs typeface="Verdana"/>
              </a:rPr>
              <a:t>interactions,</a:t>
            </a:r>
            <a:r>
              <a:rPr sz="2400" spc="-114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25" dirty="0">
                <a:solidFill>
                  <a:srgbClr val="17502B"/>
                </a:solidFill>
                <a:latin typeface="Verdana"/>
                <a:cs typeface="Verdana"/>
              </a:rPr>
              <a:t>compatibility</a:t>
            </a:r>
            <a:r>
              <a:rPr sz="2400" spc="-12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55" dirty="0">
                <a:solidFill>
                  <a:srgbClr val="17502B"/>
                </a:solidFill>
                <a:latin typeface="Verdana"/>
                <a:cs typeface="Verdana"/>
              </a:rPr>
              <a:t>with</a:t>
            </a:r>
            <a:r>
              <a:rPr sz="2400" spc="-114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45" dirty="0">
                <a:solidFill>
                  <a:srgbClr val="17502B"/>
                </a:solidFill>
                <a:latin typeface="Verdana"/>
                <a:cs typeface="Verdana"/>
              </a:rPr>
              <a:t>web-</a:t>
            </a:r>
            <a:r>
              <a:rPr sz="2400" spc="-10" dirty="0">
                <a:solidFill>
                  <a:srgbClr val="17502B"/>
                </a:solidFill>
                <a:latin typeface="Verdana"/>
                <a:cs typeface="Verdana"/>
              </a:rPr>
              <a:t>based </a:t>
            </a:r>
            <a:r>
              <a:rPr sz="2400" spc="-20" dirty="0">
                <a:solidFill>
                  <a:srgbClr val="17502B"/>
                </a:solidFill>
                <a:latin typeface="Verdana"/>
                <a:cs typeface="Verdana"/>
              </a:rPr>
              <a:t>gaming</a:t>
            </a:r>
            <a:r>
              <a:rPr sz="2400" spc="-16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10" dirty="0">
                <a:solidFill>
                  <a:srgbClr val="17502B"/>
                </a:solidFill>
                <a:latin typeface="Verdana"/>
                <a:cs typeface="Verdana"/>
              </a:rPr>
              <a:t>platforms.</a:t>
            </a:r>
            <a:r>
              <a:rPr sz="2400" dirty="0">
                <a:solidFill>
                  <a:srgbClr val="17502B"/>
                </a:solidFill>
                <a:latin typeface="Verdana"/>
                <a:cs typeface="Verdana"/>
              </a:rPr>
              <a:t>	and</a:t>
            </a:r>
            <a:r>
              <a:rPr sz="2400" spc="-15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70" dirty="0">
                <a:solidFill>
                  <a:srgbClr val="17502B"/>
                </a:solidFill>
                <a:latin typeface="Verdana"/>
                <a:cs typeface="Verdana"/>
              </a:rPr>
              <a:t>immersive</a:t>
            </a:r>
            <a:r>
              <a:rPr sz="2400" spc="-15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50" dirty="0">
                <a:solidFill>
                  <a:srgbClr val="17502B"/>
                </a:solidFill>
                <a:latin typeface="Verdana"/>
                <a:cs typeface="Verdana"/>
              </a:rPr>
              <a:t>experiences</a:t>
            </a:r>
            <a:r>
              <a:rPr sz="2400" spc="-15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25" dirty="0">
                <a:solidFill>
                  <a:srgbClr val="17502B"/>
                </a:solidFill>
                <a:latin typeface="Verdana"/>
                <a:cs typeface="Verdana"/>
              </a:rPr>
              <a:t>for </a:t>
            </a:r>
            <a:r>
              <a:rPr sz="2400" spc="-10" dirty="0">
                <a:solidFill>
                  <a:srgbClr val="17502B"/>
                </a:solidFill>
                <a:latin typeface="Verdana"/>
                <a:cs typeface="Verdana"/>
              </a:rPr>
              <a:t>players.</a:t>
            </a:r>
            <a:endParaRPr sz="2400">
              <a:latin typeface="Verdana"/>
              <a:cs typeface="Verdana"/>
            </a:endParaRPr>
          </a:p>
          <a:p>
            <a:pPr marL="12700">
              <a:lnSpc>
                <a:spcPts val="2865"/>
              </a:lnSpc>
              <a:spcBef>
                <a:spcPts val="2805"/>
              </a:spcBef>
            </a:pPr>
            <a:r>
              <a:rPr sz="2400" b="1" spc="-160" dirty="0">
                <a:solidFill>
                  <a:srgbClr val="17502B"/>
                </a:solidFill>
                <a:latin typeface="Verdana"/>
                <a:cs typeface="Verdana"/>
              </a:rPr>
              <a:t>Game</a:t>
            </a:r>
            <a:r>
              <a:rPr sz="2400" b="1" spc="-4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b="1" spc="-180" dirty="0">
                <a:solidFill>
                  <a:srgbClr val="17502B"/>
                </a:solidFill>
                <a:latin typeface="Verdana"/>
                <a:cs typeface="Verdana"/>
              </a:rPr>
              <a:t>Mechanics</a:t>
            </a:r>
            <a:r>
              <a:rPr sz="2400" b="1" spc="-4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b="1" spc="-140" dirty="0">
                <a:solidFill>
                  <a:srgbClr val="17502B"/>
                </a:solidFill>
                <a:latin typeface="Verdana"/>
                <a:cs typeface="Verdana"/>
              </a:rPr>
              <a:t>and</a:t>
            </a:r>
            <a:r>
              <a:rPr sz="2400" b="1" spc="-4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b="1" spc="-85" dirty="0">
                <a:solidFill>
                  <a:srgbClr val="17502B"/>
                </a:solidFill>
                <a:latin typeface="Verdana"/>
                <a:cs typeface="Verdana"/>
              </a:rPr>
              <a:t>Objectives:</a:t>
            </a:r>
            <a:endParaRPr sz="2400">
              <a:latin typeface="Verdana"/>
              <a:cs typeface="Verdana"/>
            </a:endParaRPr>
          </a:p>
          <a:p>
            <a:pPr marL="12700">
              <a:lnSpc>
                <a:spcPts val="2865"/>
              </a:lnSpc>
            </a:pPr>
            <a:r>
              <a:rPr sz="2400" spc="-40" dirty="0">
                <a:solidFill>
                  <a:srgbClr val="17502B"/>
                </a:solidFill>
                <a:latin typeface="Verdana"/>
                <a:cs typeface="Verdana"/>
              </a:rPr>
              <a:t>Players</a:t>
            </a:r>
            <a:r>
              <a:rPr sz="2400" spc="-15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10" dirty="0">
                <a:solidFill>
                  <a:srgbClr val="17502B"/>
                </a:solidFill>
                <a:latin typeface="Verdana"/>
                <a:cs typeface="Verdana"/>
              </a:rPr>
              <a:t>navigate</a:t>
            </a:r>
            <a:r>
              <a:rPr sz="2400" spc="-14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65" dirty="0">
                <a:solidFill>
                  <a:srgbClr val="17502B"/>
                </a:solidFill>
                <a:latin typeface="Verdana"/>
                <a:cs typeface="Verdana"/>
              </a:rPr>
              <a:t>through</a:t>
            </a:r>
            <a:r>
              <a:rPr sz="2400" spc="-15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70" dirty="0">
                <a:solidFill>
                  <a:srgbClr val="17502B"/>
                </a:solidFill>
                <a:latin typeface="Verdana"/>
                <a:cs typeface="Verdana"/>
              </a:rPr>
              <a:t>the</a:t>
            </a:r>
            <a:r>
              <a:rPr sz="2400" spc="-14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55" dirty="0">
                <a:solidFill>
                  <a:srgbClr val="17502B"/>
                </a:solidFill>
                <a:latin typeface="Verdana"/>
                <a:cs typeface="Verdana"/>
              </a:rPr>
              <a:t>valley</a:t>
            </a:r>
            <a:r>
              <a:rPr sz="2400" spc="-15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10" dirty="0">
                <a:solidFill>
                  <a:srgbClr val="17502B"/>
                </a:solidFill>
                <a:latin typeface="Verdana"/>
                <a:cs typeface="Verdana"/>
              </a:rPr>
              <a:t>landscape,</a:t>
            </a:r>
            <a:endParaRPr sz="2400">
              <a:latin typeface="Verdana"/>
              <a:cs typeface="Verdana"/>
            </a:endParaRPr>
          </a:p>
          <a:p>
            <a:pPr marL="12700" marR="454025">
              <a:lnSpc>
                <a:spcPct val="99700"/>
              </a:lnSpc>
              <a:spcBef>
                <a:spcPts val="55"/>
              </a:spcBef>
            </a:pPr>
            <a:r>
              <a:rPr sz="2400" spc="-40" dirty="0">
                <a:solidFill>
                  <a:srgbClr val="17502B"/>
                </a:solidFill>
                <a:latin typeface="Verdana"/>
                <a:cs typeface="Verdana"/>
              </a:rPr>
              <a:t>searching</a:t>
            </a:r>
            <a:r>
              <a:rPr sz="2400" spc="-14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dirty="0">
                <a:solidFill>
                  <a:srgbClr val="17502B"/>
                </a:solidFill>
                <a:latin typeface="Verdana"/>
                <a:cs typeface="Verdana"/>
              </a:rPr>
              <a:t>for</a:t>
            </a:r>
            <a:r>
              <a:rPr sz="2400" spc="-14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35" dirty="0">
                <a:solidFill>
                  <a:srgbClr val="17502B"/>
                </a:solidFill>
                <a:latin typeface="Verdana"/>
                <a:cs typeface="Verdana"/>
              </a:rPr>
              <a:t>scattered</a:t>
            </a:r>
            <a:r>
              <a:rPr sz="2400" spc="-14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70" dirty="0">
                <a:solidFill>
                  <a:srgbClr val="17502B"/>
                </a:solidFill>
                <a:latin typeface="Verdana"/>
                <a:cs typeface="Verdana"/>
              </a:rPr>
              <a:t>trash</a:t>
            </a:r>
            <a:r>
              <a:rPr sz="2400" spc="-14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120" dirty="0">
                <a:solidFill>
                  <a:srgbClr val="17502B"/>
                </a:solidFill>
                <a:latin typeface="Verdana"/>
                <a:cs typeface="Verdana"/>
              </a:rPr>
              <a:t>items.</a:t>
            </a:r>
            <a:r>
              <a:rPr sz="2400" spc="-14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90" dirty="0">
                <a:solidFill>
                  <a:srgbClr val="17502B"/>
                </a:solidFill>
                <a:latin typeface="Verdana"/>
                <a:cs typeface="Verdana"/>
              </a:rPr>
              <a:t>The</a:t>
            </a:r>
            <a:r>
              <a:rPr sz="2400" spc="-14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10" dirty="0">
                <a:solidFill>
                  <a:srgbClr val="17502B"/>
                </a:solidFill>
                <a:latin typeface="Verdana"/>
                <a:cs typeface="Verdana"/>
              </a:rPr>
              <a:t>primary </a:t>
            </a:r>
            <a:r>
              <a:rPr sz="2400" spc="-45" dirty="0">
                <a:solidFill>
                  <a:srgbClr val="17502B"/>
                </a:solidFill>
                <a:latin typeface="Verdana"/>
                <a:cs typeface="Verdana"/>
              </a:rPr>
              <a:t>objective</a:t>
            </a:r>
            <a:r>
              <a:rPr sz="2400" spc="-17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65" dirty="0">
                <a:solidFill>
                  <a:srgbClr val="17502B"/>
                </a:solidFill>
                <a:latin typeface="Verdana"/>
                <a:cs typeface="Verdana"/>
              </a:rPr>
              <a:t>is</a:t>
            </a:r>
            <a:r>
              <a:rPr sz="2400" spc="-16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20" dirty="0">
                <a:solidFill>
                  <a:srgbClr val="17502B"/>
                </a:solidFill>
                <a:latin typeface="Verdana"/>
                <a:cs typeface="Verdana"/>
              </a:rPr>
              <a:t>to</a:t>
            </a:r>
            <a:r>
              <a:rPr sz="2400" spc="-16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10" dirty="0">
                <a:solidFill>
                  <a:srgbClr val="17502B"/>
                </a:solidFill>
                <a:latin typeface="Verdana"/>
                <a:cs typeface="Verdana"/>
              </a:rPr>
              <a:t>pick</a:t>
            </a:r>
            <a:r>
              <a:rPr sz="2400" spc="-16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50" dirty="0">
                <a:solidFill>
                  <a:srgbClr val="17502B"/>
                </a:solidFill>
                <a:latin typeface="Verdana"/>
                <a:cs typeface="Verdana"/>
              </a:rPr>
              <a:t>up</a:t>
            </a:r>
            <a:r>
              <a:rPr sz="2400" spc="-16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70" dirty="0">
                <a:solidFill>
                  <a:srgbClr val="17502B"/>
                </a:solidFill>
                <a:latin typeface="Verdana"/>
                <a:cs typeface="Verdana"/>
              </a:rPr>
              <a:t>the</a:t>
            </a:r>
            <a:r>
              <a:rPr sz="2400" spc="-16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65" dirty="0">
                <a:solidFill>
                  <a:srgbClr val="17502B"/>
                </a:solidFill>
                <a:latin typeface="Verdana"/>
                <a:cs typeface="Verdana"/>
              </a:rPr>
              <a:t>trash</a:t>
            </a:r>
            <a:r>
              <a:rPr sz="2400" spc="-16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dirty="0">
                <a:solidFill>
                  <a:srgbClr val="17502B"/>
                </a:solidFill>
                <a:latin typeface="Verdana"/>
                <a:cs typeface="Verdana"/>
              </a:rPr>
              <a:t>and</a:t>
            </a:r>
            <a:r>
              <a:rPr sz="2400" spc="-16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35" dirty="0">
                <a:solidFill>
                  <a:srgbClr val="17502B"/>
                </a:solidFill>
                <a:latin typeface="Verdana"/>
                <a:cs typeface="Verdana"/>
              </a:rPr>
              <a:t>dispose</a:t>
            </a:r>
            <a:r>
              <a:rPr sz="2400" spc="-17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dirty="0">
                <a:solidFill>
                  <a:srgbClr val="17502B"/>
                </a:solidFill>
                <a:latin typeface="Verdana"/>
                <a:cs typeface="Verdana"/>
              </a:rPr>
              <a:t>of</a:t>
            </a:r>
            <a:r>
              <a:rPr sz="2400" spc="-16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dirty="0">
                <a:solidFill>
                  <a:srgbClr val="17502B"/>
                </a:solidFill>
                <a:latin typeface="Verdana"/>
                <a:cs typeface="Verdana"/>
              </a:rPr>
              <a:t>it</a:t>
            </a:r>
            <a:r>
              <a:rPr sz="2400" spc="-16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25" dirty="0">
                <a:solidFill>
                  <a:srgbClr val="17502B"/>
                </a:solidFill>
                <a:latin typeface="Verdana"/>
                <a:cs typeface="Verdana"/>
              </a:rPr>
              <a:t>in </a:t>
            </a:r>
            <a:r>
              <a:rPr sz="2400" spc="-70" dirty="0">
                <a:solidFill>
                  <a:srgbClr val="17502B"/>
                </a:solidFill>
                <a:latin typeface="Verdana"/>
                <a:cs typeface="Verdana"/>
              </a:rPr>
              <a:t>the</a:t>
            </a:r>
            <a:r>
              <a:rPr sz="2400" spc="-15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40" dirty="0">
                <a:solidFill>
                  <a:srgbClr val="17502B"/>
                </a:solidFill>
                <a:latin typeface="Verdana"/>
                <a:cs typeface="Verdana"/>
              </a:rPr>
              <a:t>corresponding</a:t>
            </a:r>
            <a:r>
              <a:rPr sz="2400" spc="-15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25" dirty="0">
                <a:solidFill>
                  <a:srgbClr val="17502B"/>
                </a:solidFill>
                <a:latin typeface="Verdana"/>
                <a:cs typeface="Verdana"/>
              </a:rPr>
              <a:t>colored</a:t>
            </a:r>
            <a:r>
              <a:rPr sz="2400" spc="-15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85" dirty="0">
                <a:solidFill>
                  <a:srgbClr val="17502B"/>
                </a:solidFill>
                <a:latin typeface="Verdana"/>
                <a:cs typeface="Verdana"/>
              </a:rPr>
              <a:t>dustbins.</a:t>
            </a:r>
            <a:r>
              <a:rPr sz="2400" spc="-15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40" dirty="0">
                <a:solidFill>
                  <a:srgbClr val="17502B"/>
                </a:solidFill>
                <a:latin typeface="Verdana"/>
                <a:cs typeface="Verdana"/>
              </a:rPr>
              <a:t>Players</a:t>
            </a:r>
            <a:r>
              <a:rPr sz="2400" spc="-15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20" dirty="0">
                <a:solidFill>
                  <a:srgbClr val="17502B"/>
                </a:solidFill>
                <a:latin typeface="Verdana"/>
                <a:cs typeface="Verdana"/>
              </a:rPr>
              <a:t>must </a:t>
            </a:r>
            <a:r>
              <a:rPr sz="2400" spc="-10" dirty="0">
                <a:solidFill>
                  <a:srgbClr val="17502B"/>
                </a:solidFill>
                <a:latin typeface="Verdana"/>
                <a:cs typeface="Verdana"/>
              </a:rPr>
              <a:t>avoid</a:t>
            </a:r>
            <a:r>
              <a:rPr sz="2400" spc="-16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45" dirty="0">
                <a:solidFill>
                  <a:srgbClr val="17502B"/>
                </a:solidFill>
                <a:latin typeface="Verdana"/>
                <a:cs typeface="Verdana"/>
              </a:rPr>
              <a:t>dustbin</a:t>
            </a:r>
            <a:r>
              <a:rPr sz="2400" spc="-16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75" dirty="0">
                <a:solidFill>
                  <a:srgbClr val="17502B"/>
                </a:solidFill>
                <a:latin typeface="Verdana"/>
                <a:cs typeface="Verdana"/>
              </a:rPr>
              <a:t>monsters</a:t>
            </a:r>
            <a:r>
              <a:rPr sz="2400" spc="-16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25" dirty="0">
                <a:solidFill>
                  <a:srgbClr val="17502B"/>
                </a:solidFill>
                <a:latin typeface="Verdana"/>
                <a:cs typeface="Verdana"/>
              </a:rPr>
              <a:t>that</a:t>
            </a:r>
            <a:r>
              <a:rPr sz="2400" spc="-16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45" dirty="0">
                <a:solidFill>
                  <a:srgbClr val="17502B"/>
                </a:solidFill>
                <a:latin typeface="Verdana"/>
                <a:cs typeface="Verdana"/>
              </a:rPr>
              <a:t>emerge</a:t>
            </a:r>
            <a:r>
              <a:rPr sz="2400" spc="-16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60" dirty="0">
                <a:solidFill>
                  <a:srgbClr val="17502B"/>
                </a:solidFill>
                <a:latin typeface="Verdana"/>
                <a:cs typeface="Verdana"/>
              </a:rPr>
              <a:t>randomly</a:t>
            </a:r>
            <a:r>
              <a:rPr sz="2400" spc="-16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25" dirty="0">
                <a:solidFill>
                  <a:srgbClr val="17502B"/>
                </a:solidFill>
                <a:latin typeface="Verdana"/>
                <a:cs typeface="Verdana"/>
              </a:rPr>
              <a:t>to </a:t>
            </a:r>
            <a:r>
              <a:rPr sz="2400" spc="-35" dirty="0">
                <a:solidFill>
                  <a:srgbClr val="17502B"/>
                </a:solidFill>
                <a:latin typeface="Verdana"/>
                <a:cs typeface="Verdana"/>
              </a:rPr>
              <a:t>attack,</a:t>
            </a:r>
            <a:r>
              <a:rPr sz="2400" spc="-16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50" dirty="0">
                <a:solidFill>
                  <a:srgbClr val="17502B"/>
                </a:solidFill>
                <a:latin typeface="Verdana"/>
                <a:cs typeface="Verdana"/>
              </a:rPr>
              <a:t>threatening</a:t>
            </a:r>
            <a:r>
              <a:rPr sz="2400" spc="-16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20" dirty="0">
                <a:solidFill>
                  <a:srgbClr val="17502B"/>
                </a:solidFill>
                <a:latin typeface="Verdana"/>
                <a:cs typeface="Verdana"/>
              </a:rPr>
              <a:t>to</a:t>
            </a:r>
            <a:r>
              <a:rPr sz="2400" spc="-16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35" dirty="0">
                <a:solidFill>
                  <a:srgbClr val="17502B"/>
                </a:solidFill>
                <a:latin typeface="Verdana"/>
                <a:cs typeface="Verdana"/>
              </a:rPr>
              <a:t>impede</a:t>
            </a:r>
            <a:r>
              <a:rPr sz="2400" spc="-16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55" dirty="0">
                <a:solidFill>
                  <a:srgbClr val="17502B"/>
                </a:solidFill>
                <a:latin typeface="Verdana"/>
                <a:cs typeface="Verdana"/>
              </a:rPr>
              <a:t>progress</a:t>
            </a:r>
            <a:r>
              <a:rPr sz="2400" spc="-16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dirty="0">
                <a:solidFill>
                  <a:srgbClr val="17502B"/>
                </a:solidFill>
                <a:latin typeface="Verdana"/>
                <a:cs typeface="Verdana"/>
              </a:rPr>
              <a:t>and</a:t>
            </a:r>
            <a:r>
              <a:rPr sz="2400" spc="-16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10" dirty="0">
                <a:solidFill>
                  <a:srgbClr val="17502B"/>
                </a:solidFill>
                <a:latin typeface="Verdana"/>
                <a:cs typeface="Verdana"/>
              </a:rPr>
              <a:t>reduce </a:t>
            </a:r>
            <a:r>
              <a:rPr sz="2400" spc="-40" dirty="0">
                <a:solidFill>
                  <a:srgbClr val="17502B"/>
                </a:solidFill>
                <a:latin typeface="Verdana"/>
                <a:cs typeface="Verdana"/>
              </a:rPr>
              <a:t>player</a:t>
            </a:r>
            <a:r>
              <a:rPr sz="2400" spc="-15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90" dirty="0">
                <a:solidFill>
                  <a:srgbClr val="17502B"/>
                </a:solidFill>
                <a:latin typeface="Verdana"/>
                <a:cs typeface="Verdana"/>
              </a:rPr>
              <a:t>health.</a:t>
            </a:r>
            <a:r>
              <a:rPr sz="2400" spc="-15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55" dirty="0">
                <a:solidFill>
                  <a:srgbClr val="17502B"/>
                </a:solidFill>
                <a:latin typeface="Verdana"/>
                <a:cs typeface="Verdana"/>
              </a:rPr>
              <a:t>Successful</a:t>
            </a:r>
            <a:r>
              <a:rPr sz="2400" spc="-15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30" dirty="0">
                <a:solidFill>
                  <a:srgbClr val="17502B"/>
                </a:solidFill>
                <a:latin typeface="Verdana"/>
                <a:cs typeface="Verdana"/>
              </a:rPr>
              <a:t>disposal</a:t>
            </a:r>
            <a:r>
              <a:rPr sz="2400" spc="-15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dirty="0">
                <a:solidFill>
                  <a:srgbClr val="17502B"/>
                </a:solidFill>
                <a:latin typeface="Verdana"/>
                <a:cs typeface="Verdana"/>
              </a:rPr>
              <a:t>of</a:t>
            </a:r>
            <a:r>
              <a:rPr sz="2400" spc="-15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65" dirty="0">
                <a:solidFill>
                  <a:srgbClr val="17502B"/>
                </a:solidFill>
                <a:latin typeface="Verdana"/>
                <a:cs typeface="Verdana"/>
              </a:rPr>
              <a:t>trash</a:t>
            </a:r>
            <a:r>
              <a:rPr sz="2400" spc="-15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35" dirty="0">
                <a:solidFill>
                  <a:srgbClr val="17502B"/>
                </a:solidFill>
                <a:latin typeface="Verdana"/>
                <a:cs typeface="Verdana"/>
              </a:rPr>
              <a:t>into</a:t>
            </a:r>
            <a:r>
              <a:rPr sz="2400" spc="-15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25" dirty="0">
                <a:solidFill>
                  <a:srgbClr val="17502B"/>
                </a:solidFill>
                <a:latin typeface="Verdana"/>
                <a:cs typeface="Verdana"/>
              </a:rPr>
              <a:t>the </a:t>
            </a:r>
            <a:r>
              <a:rPr sz="2400" spc="-30" dirty="0">
                <a:solidFill>
                  <a:srgbClr val="17502B"/>
                </a:solidFill>
                <a:latin typeface="Verdana"/>
                <a:cs typeface="Verdana"/>
              </a:rPr>
              <a:t>correct</a:t>
            </a:r>
            <a:r>
              <a:rPr sz="2400" spc="-15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65" dirty="0">
                <a:solidFill>
                  <a:srgbClr val="17502B"/>
                </a:solidFill>
                <a:latin typeface="Verdana"/>
                <a:cs typeface="Verdana"/>
              </a:rPr>
              <a:t>bins</a:t>
            </a:r>
            <a:r>
              <a:rPr sz="2400" spc="-15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55" dirty="0">
                <a:solidFill>
                  <a:srgbClr val="17502B"/>
                </a:solidFill>
                <a:latin typeface="Verdana"/>
                <a:cs typeface="Verdana"/>
              </a:rPr>
              <a:t>earns</a:t>
            </a:r>
            <a:r>
              <a:rPr sz="2400" spc="-15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40" dirty="0">
                <a:solidFill>
                  <a:srgbClr val="17502B"/>
                </a:solidFill>
                <a:latin typeface="Verdana"/>
                <a:cs typeface="Verdana"/>
              </a:rPr>
              <a:t>points</a:t>
            </a:r>
            <a:r>
              <a:rPr sz="2400" spc="-15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dirty="0">
                <a:solidFill>
                  <a:srgbClr val="17502B"/>
                </a:solidFill>
                <a:latin typeface="Verdana"/>
                <a:cs typeface="Verdana"/>
              </a:rPr>
              <a:t>and</a:t>
            </a:r>
            <a:r>
              <a:rPr sz="2400" spc="-15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45" dirty="0">
                <a:solidFill>
                  <a:srgbClr val="17502B"/>
                </a:solidFill>
                <a:latin typeface="Verdana"/>
                <a:cs typeface="Verdana"/>
              </a:rPr>
              <a:t>contributes</a:t>
            </a:r>
            <a:r>
              <a:rPr sz="2400" spc="-15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20" dirty="0">
                <a:solidFill>
                  <a:srgbClr val="17502B"/>
                </a:solidFill>
                <a:latin typeface="Verdana"/>
                <a:cs typeface="Verdana"/>
              </a:rPr>
              <a:t>to</a:t>
            </a:r>
            <a:r>
              <a:rPr sz="2400" spc="-15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25" dirty="0">
                <a:solidFill>
                  <a:srgbClr val="17502B"/>
                </a:solidFill>
                <a:latin typeface="Verdana"/>
                <a:cs typeface="Verdana"/>
              </a:rPr>
              <a:t>the </a:t>
            </a:r>
            <a:r>
              <a:rPr sz="2400" spc="-50" dirty="0">
                <a:solidFill>
                  <a:srgbClr val="17502B"/>
                </a:solidFill>
                <a:latin typeface="Verdana"/>
                <a:cs typeface="Verdana"/>
              </a:rPr>
              <a:t>overall</a:t>
            </a:r>
            <a:r>
              <a:rPr sz="2400" spc="-17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30" dirty="0">
                <a:solidFill>
                  <a:srgbClr val="17502B"/>
                </a:solidFill>
                <a:latin typeface="Verdana"/>
                <a:cs typeface="Verdana"/>
              </a:rPr>
              <a:t>cleanup</a:t>
            </a:r>
            <a:r>
              <a:rPr sz="2400" spc="-17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625" dirty="0">
                <a:solidFill>
                  <a:srgbClr val="17502B"/>
                </a:solidFill>
                <a:latin typeface="Verdana"/>
                <a:cs typeface="Verdana"/>
              </a:rPr>
              <a:t>e</a:t>
            </a:r>
            <a:r>
              <a:rPr sz="2400" spc="33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20" dirty="0">
                <a:solidFill>
                  <a:srgbClr val="17502B"/>
                </a:solidFill>
                <a:latin typeface="Verdana"/>
                <a:cs typeface="Verdana"/>
              </a:rPr>
              <a:t>orts.</a:t>
            </a:r>
            <a:endParaRPr sz="2400">
              <a:latin typeface="Verdana"/>
              <a:cs typeface="Verdan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429994" y="336321"/>
            <a:ext cx="3218180" cy="7454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pc="560" dirty="0"/>
              <a:t>Trass</a:t>
            </a:r>
            <a:r>
              <a:rPr spc="165" dirty="0"/>
              <a:t> </a:t>
            </a:r>
            <a:r>
              <a:rPr spc="440" dirty="0"/>
              <a:t>Toss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-1"/>
            <a:ext cx="18288000" cy="1028700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083861" y="0"/>
            <a:ext cx="7204138" cy="10286998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93646" y="2119554"/>
            <a:ext cx="10347960" cy="737298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b="1" spc="-110" dirty="0">
                <a:solidFill>
                  <a:srgbClr val="17502B"/>
                </a:solidFill>
                <a:latin typeface="Verdana"/>
                <a:cs typeface="Verdana"/>
              </a:rPr>
              <a:t>Features:</a:t>
            </a:r>
            <a:endParaRPr sz="2700">
              <a:latin typeface="Verdana"/>
              <a:cs typeface="Verdana"/>
            </a:endParaRPr>
          </a:p>
          <a:p>
            <a:pPr marL="12700" marR="5080">
              <a:lnSpc>
                <a:spcPct val="100299"/>
              </a:lnSpc>
              <a:spcBef>
                <a:spcPts val="2825"/>
              </a:spcBef>
            </a:pPr>
            <a:r>
              <a:rPr sz="2400" b="1" spc="-215" dirty="0">
                <a:solidFill>
                  <a:srgbClr val="17502B"/>
                </a:solidFill>
                <a:latin typeface="Verdana"/>
                <a:cs typeface="Verdana"/>
              </a:rPr>
              <a:t>Trash</a:t>
            </a:r>
            <a:r>
              <a:rPr sz="2400" b="1" spc="-4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b="1" spc="-165" dirty="0">
                <a:solidFill>
                  <a:srgbClr val="17502B"/>
                </a:solidFill>
                <a:latin typeface="Verdana"/>
                <a:cs typeface="Verdana"/>
              </a:rPr>
              <a:t>Pickup</a:t>
            </a:r>
            <a:r>
              <a:rPr sz="2400" b="1" spc="-4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b="1" spc="-150" dirty="0">
                <a:solidFill>
                  <a:srgbClr val="17502B"/>
                </a:solidFill>
                <a:latin typeface="Verdana"/>
                <a:cs typeface="Verdana"/>
              </a:rPr>
              <a:t>and</a:t>
            </a:r>
            <a:r>
              <a:rPr sz="2400" b="1" spc="-4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b="1" spc="-190" dirty="0">
                <a:solidFill>
                  <a:srgbClr val="17502B"/>
                </a:solidFill>
                <a:latin typeface="Verdana"/>
                <a:cs typeface="Verdana"/>
              </a:rPr>
              <a:t>Disposal:</a:t>
            </a:r>
            <a:r>
              <a:rPr sz="2400" b="1" spc="-11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40" dirty="0">
                <a:solidFill>
                  <a:srgbClr val="17502B"/>
                </a:solidFill>
                <a:latin typeface="Verdana"/>
                <a:cs typeface="Verdana"/>
              </a:rPr>
              <a:t>Players</a:t>
            </a:r>
            <a:r>
              <a:rPr sz="2400" spc="-13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35" dirty="0">
                <a:solidFill>
                  <a:srgbClr val="17502B"/>
                </a:solidFill>
                <a:latin typeface="Verdana"/>
                <a:cs typeface="Verdana"/>
              </a:rPr>
              <a:t>interact</a:t>
            </a:r>
            <a:r>
              <a:rPr sz="2400" spc="-14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55" dirty="0">
                <a:solidFill>
                  <a:srgbClr val="17502B"/>
                </a:solidFill>
                <a:latin typeface="Verdana"/>
                <a:cs typeface="Verdana"/>
              </a:rPr>
              <a:t>with</a:t>
            </a:r>
            <a:r>
              <a:rPr sz="2400" spc="-13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60" dirty="0">
                <a:solidFill>
                  <a:srgbClr val="17502B"/>
                </a:solidFill>
                <a:latin typeface="Verdana"/>
                <a:cs typeface="Verdana"/>
              </a:rPr>
              <a:t>the</a:t>
            </a:r>
            <a:r>
              <a:rPr sz="2400" spc="-13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75" dirty="0">
                <a:solidFill>
                  <a:srgbClr val="17502B"/>
                </a:solidFill>
                <a:latin typeface="Verdana"/>
                <a:cs typeface="Verdana"/>
              </a:rPr>
              <a:t>environment</a:t>
            </a:r>
            <a:r>
              <a:rPr sz="2400" spc="-13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25" dirty="0">
                <a:solidFill>
                  <a:srgbClr val="17502B"/>
                </a:solidFill>
                <a:latin typeface="Verdana"/>
                <a:cs typeface="Verdana"/>
              </a:rPr>
              <a:t>to </a:t>
            </a:r>
            <a:r>
              <a:rPr sz="2400" spc="-20" dirty="0">
                <a:solidFill>
                  <a:srgbClr val="17502B"/>
                </a:solidFill>
                <a:latin typeface="Verdana"/>
                <a:cs typeface="Verdana"/>
              </a:rPr>
              <a:t>collect</a:t>
            </a:r>
            <a:r>
              <a:rPr sz="2400" spc="-17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70" dirty="0">
                <a:solidFill>
                  <a:srgbClr val="17502B"/>
                </a:solidFill>
                <a:latin typeface="Verdana"/>
                <a:cs typeface="Verdana"/>
              </a:rPr>
              <a:t>trash</a:t>
            </a:r>
            <a:r>
              <a:rPr sz="2400" spc="-16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65" dirty="0">
                <a:solidFill>
                  <a:srgbClr val="17502B"/>
                </a:solidFill>
                <a:latin typeface="Verdana"/>
                <a:cs typeface="Verdana"/>
              </a:rPr>
              <a:t>items</a:t>
            </a:r>
            <a:r>
              <a:rPr sz="2400" spc="-17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50" dirty="0">
                <a:solidFill>
                  <a:srgbClr val="17502B"/>
                </a:solidFill>
                <a:latin typeface="Verdana"/>
                <a:cs typeface="Verdana"/>
              </a:rPr>
              <a:t>using</a:t>
            </a:r>
            <a:r>
              <a:rPr sz="2400" spc="-16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45" dirty="0">
                <a:solidFill>
                  <a:srgbClr val="17502B"/>
                </a:solidFill>
                <a:latin typeface="Verdana"/>
                <a:cs typeface="Verdana"/>
              </a:rPr>
              <a:t>intuitive</a:t>
            </a:r>
            <a:r>
              <a:rPr sz="2400" spc="-16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85" dirty="0">
                <a:solidFill>
                  <a:srgbClr val="17502B"/>
                </a:solidFill>
                <a:latin typeface="Verdana"/>
                <a:cs typeface="Verdana"/>
              </a:rPr>
              <a:t>controls.</a:t>
            </a:r>
            <a:r>
              <a:rPr sz="2400" spc="-17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100" dirty="0">
                <a:solidFill>
                  <a:srgbClr val="17502B"/>
                </a:solidFill>
                <a:latin typeface="Verdana"/>
                <a:cs typeface="Verdana"/>
              </a:rPr>
              <a:t>Trash</a:t>
            </a:r>
            <a:r>
              <a:rPr sz="2400" spc="-16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65" dirty="0">
                <a:solidFill>
                  <a:srgbClr val="17502B"/>
                </a:solidFill>
                <a:latin typeface="Verdana"/>
                <a:cs typeface="Verdana"/>
              </a:rPr>
              <a:t>items</a:t>
            </a:r>
            <a:r>
              <a:rPr sz="2400" spc="-16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90" dirty="0">
                <a:solidFill>
                  <a:srgbClr val="17502B"/>
                </a:solidFill>
                <a:latin typeface="Verdana"/>
                <a:cs typeface="Verdana"/>
              </a:rPr>
              <a:t>must</a:t>
            </a:r>
            <a:r>
              <a:rPr sz="2400" spc="-17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dirty="0">
                <a:solidFill>
                  <a:srgbClr val="17502B"/>
                </a:solidFill>
                <a:latin typeface="Verdana"/>
                <a:cs typeface="Verdana"/>
              </a:rPr>
              <a:t>be</a:t>
            </a:r>
            <a:r>
              <a:rPr sz="2400" spc="-16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30" dirty="0">
                <a:solidFill>
                  <a:srgbClr val="17502B"/>
                </a:solidFill>
                <a:latin typeface="Verdana"/>
                <a:cs typeface="Verdana"/>
              </a:rPr>
              <a:t>thrown </a:t>
            </a:r>
            <a:r>
              <a:rPr sz="2400" spc="-50" dirty="0">
                <a:solidFill>
                  <a:srgbClr val="17502B"/>
                </a:solidFill>
                <a:latin typeface="Verdana"/>
                <a:cs typeface="Verdana"/>
              </a:rPr>
              <a:t>into</a:t>
            </a:r>
            <a:r>
              <a:rPr sz="2400" spc="-17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60" dirty="0">
                <a:solidFill>
                  <a:srgbClr val="17502B"/>
                </a:solidFill>
                <a:latin typeface="Verdana"/>
                <a:cs typeface="Verdana"/>
              </a:rPr>
              <a:t>the</a:t>
            </a:r>
            <a:r>
              <a:rPr sz="2400" spc="-16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10" dirty="0">
                <a:solidFill>
                  <a:srgbClr val="17502B"/>
                </a:solidFill>
                <a:latin typeface="Verdana"/>
                <a:cs typeface="Verdana"/>
              </a:rPr>
              <a:t>appropriate</a:t>
            </a:r>
            <a:r>
              <a:rPr sz="2400" spc="-16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25" dirty="0">
                <a:solidFill>
                  <a:srgbClr val="17502B"/>
                </a:solidFill>
                <a:latin typeface="Verdana"/>
                <a:cs typeface="Verdana"/>
              </a:rPr>
              <a:t>colored</a:t>
            </a:r>
            <a:r>
              <a:rPr sz="2400" spc="-16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50" dirty="0">
                <a:solidFill>
                  <a:srgbClr val="17502B"/>
                </a:solidFill>
                <a:latin typeface="Verdana"/>
                <a:cs typeface="Verdana"/>
              </a:rPr>
              <a:t>dustbins</a:t>
            </a:r>
            <a:r>
              <a:rPr sz="2400" spc="-16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dirty="0">
                <a:solidFill>
                  <a:srgbClr val="17502B"/>
                </a:solidFill>
                <a:latin typeface="Verdana"/>
                <a:cs typeface="Verdana"/>
              </a:rPr>
              <a:t>for</a:t>
            </a:r>
            <a:r>
              <a:rPr sz="2400" spc="-16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30" dirty="0">
                <a:solidFill>
                  <a:srgbClr val="17502B"/>
                </a:solidFill>
                <a:latin typeface="Verdana"/>
                <a:cs typeface="Verdana"/>
              </a:rPr>
              <a:t>proper</a:t>
            </a:r>
            <a:r>
              <a:rPr sz="2400" spc="-16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10" dirty="0">
                <a:solidFill>
                  <a:srgbClr val="17502B"/>
                </a:solidFill>
                <a:latin typeface="Verdana"/>
                <a:cs typeface="Verdana"/>
              </a:rPr>
              <a:t>disposal.</a:t>
            </a:r>
            <a:endParaRPr sz="2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95"/>
              </a:spcBef>
            </a:pPr>
            <a:endParaRPr sz="2400">
              <a:latin typeface="Verdana"/>
              <a:cs typeface="Verdana"/>
            </a:endParaRPr>
          </a:p>
          <a:p>
            <a:pPr marL="12700" marR="11430">
              <a:lnSpc>
                <a:spcPts val="2850"/>
              </a:lnSpc>
              <a:spcBef>
                <a:spcPts val="5"/>
              </a:spcBef>
            </a:pPr>
            <a:r>
              <a:rPr sz="2400" b="1" spc="-185" dirty="0">
                <a:solidFill>
                  <a:srgbClr val="17502B"/>
                </a:solidFill>
                <a:latin typeface="Verdana"/>
                <a:cs typeface="Verdana"/>
              </a:rPr>
              <a:t>Dustbin</a:t>
            </a:r>
            <a:r>
              <a:rPr sz="2400" b="1" spc="-4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b="1" spc="-204" dirty="0">
                <a:solidFill>
                  <a:srgbClr val="17502B"/>
                </a:solidFill>
                <a:latin typeface="Verdana"/>
                <a:cs typeface="Verdana"/>
              </a:rPr>
              <a:t>Monsters</a:t>
            </a:r>
            <a:r>
              <a:rPr sz="2400" b="1" spc="-3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b="1" spc="-150" dirty="0">
                <a:solidFill>
                  <a:srgbClr val="17502B"/>
                </a:solidFill>
                <a:latin typeface="Verdana"/>
                <a:cs typeface="Verdana"/>
              </a:rPr>
              <a:t>Attacking</a:t>
            </a:r>
            <a:r>
              <a:rPr sz="2400" b="1" spc="-3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b="1" spc="-100" dirty="0">
                <a:solidFill>
                  <a:srgbClr val="17502B"/>
                </a:solidFill>
                <a:latin typeface="Verdana"/>
                <a:cs typeface="Verdana"/>
              </a:rPr>
              <a:t>:</a:t>
            </a:r>
            <a:r>
              <a:rPr sz="2400" spc="-100" dirty="0">
                <a:solidFill>
                  <a:srgbClr val="17502B"/>
                </a:solidFill>
                <a:latin typeface="Verdana"/>
                <a:cs typeface="Verdana"/>
              </a:rPr>
              <a:t>Dustbin</a:t>
            </a:r>
            <a:r>
              <a:rPr sz="2400" spc="-13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75" dirty="0">
                <a:solidFill>
                  <a:srgbClr val="17502B"/>
                </a:solidFill>
                <a:latin typeface="Verdana"/>
                <a:cs typeface="Verdana"/>
              </a:rPr>
              <a:t>monsters</a:t>
            </a:r>
            <a:r>
              <a:rPr sz="2400" spc="-13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20" dirty="0">
                <a:solidFill>
                  <a:srgbClr val="17502B"/>
                </a:solidFill>
                <a:latin typeface="Verdana"/>
                <a:cs typeface="Verdana"/>
              </a:rPr>
              <a:t>periodically</a:t>
            </a:r>
            <a:r>
              <a:rPr sz="2400" spc="-13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dirty="0">
                <a:solidFill>
                  <a:srgbClr val="17502B"/>
                </a:solidFill>
                <a:latin typeface="Verdana"/>
                <a:cs typeface="Verdana"/>
              </a:rPr>
              <a:t>appear</a:t>
            </a:r>
            <a:r>
              <a:rPr sz="2400" spc="-13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25" dirty="0">
                <a:solidFill>
                  <a:srgbClr val="17502B"/>
                </a:solidFill>
                <a:latin typeface="Verdana"/>
                <a:cs typeface="Verdana"/>
              </a:rPr>
              <a:t>to </a:t>
            </a:r>
            <a:r>
              <a:rPr sz="2400" spc="-35" dirty="0">
                <a:solidFill>
                  <a:srgbClr val="17502B"/>
                </a:solidFill>
                <a:latin typeface="Verdana"/>
                <a:cs typeface="Verdana"/>
              </a:rPr>
              <a:t>challenge</a:t>
            </a:r>
            <a:r>
              <a:rPr sz="2400" spc="-16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75" dirty="0">
                <a:solidFill>
                  <a:srgbClr val="17502B"/>
                </a:solidFill>
                <a:latin typeface="Verdana"/>
                <a:cs typeface="Verdana"/>
              </a:rPr>
              <a:t>players,</a:t>
            </a:r>
            <a:r>
              <a:rPr sz="2400" spc="-16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dirty="0">
                <a:solidFill>
                  <a:srgbClr val="17502B"/>
                </a:solidFill>
                <a:latin typeface="Verdana"/>
                <a:cs typeface="Verdana"/>
              </a:rPr>
              <a:t>adding</a:t>
            </a:r>
            <a:r>
              <a:rPr sz="2400" spc="-16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10" dirty="0">
                <a:solidFill>
                  <a:srgbClr val="17502B"/>
                </a:solidFill>
                <a:latin typeface="Verdana"/>
                <a:cs typeface="Verdana"/>
              </a:rPr>
              <a:t>an</a:t>
            </a:r>
            <a:r>
              <a:rPr sz="2400" spc="-16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65" dirty="0">
                <a:solidFill>
                  <a:srgbClr val="17502B"/>
                </a:solidFill>
                <a:latin typeface="Verdana"/>
                <a:cs typeface="Verdana"/>
              </a:rPr>
              <a:t>element</a:t>
            </a:r>
            <a:r>
              <a:rPr sz="2400" spc="-16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dirty="0">
                <a:solidFill>
                  <a:srgbClr val="17502B"/>
                </a:solidFill>
                <a:latin typeface="Verdana"/>
                <a:cs typeface="Verdana"/>
              </a:rPr>
              <a:t>of</a:t>
            </a:r>
            <a:r>
              <a:rPr sz="2400" spc="-15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60" dirty="0">
                <a:solidFill>
                  <a:srgbClr val="17502B"/>
                </a:solidFill>
                <a:latin typeface="Verdana"/>
                <a:cs typeface="Verdana"/>
              </a:rPr>
              <a:t>excitement</a:t>
            </a:r>
            <a:r>
              <a:rPr sz="2400" spc="-16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dirty="0">
                <a:solidFill>
                  <a:srgbClr val="17502B"/>
                </a:solidFill>
                <a:latin typeface="Verdana"/>
                <a:cs typeface="Verdana"/>
              </a:rPr>
              <a:t>and</a:t>
            </a:r>
            <a:r>
              <a:rPr sz="2400" spc="-16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55" dirty="0">
                <a:solidFill>
                  <a:srgbClr val="17502B"/>
                </a:solidFill>
                <a:latin typeface="Verdana"/>
                <a:cs typeface="Verdana"/>
              </a:rPr>
              <a:t>urgency</a:t>
            </a:r>
            <a:r>
              <a:rPr sz="2400" spc="-16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25" dirty="0">
                <a:solidFill>
                  <a:srgbClr val="17502B"/>
                </a:solidFill>
                <a:latin typeface="Verdana"/>
                <a:cs typeface="Verdana"/>
              </a:rPr>
              <a:t>to </a:t>
            </a:r>
            <a:r>
              <a:rPr sz="2400" spc="-70" dirty="0">
                <a:solidFill>
                  <a:srgbClr val="17502B"/>
                </a:solidFill>
                <a:latin typeface="Verdana"/>
                <a:cs typeface="Verdana"/>
              </a:rPr>
              <a:t>the</a:t>
            </a:r>
            <a:r>
              <a:rPr sz="2400" spc="-15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70" dirty="0">
                <a:solidFill>
                  <a:srgbClr val="17502B"/>
                </a:solidFill>
                <a:latin typeface="Verdana"/>
                <a:cs typeface="Verdana"/>
              </a:rPr>
              <a:t>gameplay.</a:t>
            </a:r>
            <a:r>
              <a:rPr sz="2400" spc="-15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40" dirty="0">
                <a:solidFill>
                  <a:srgbClr val="17502B"/>
                </a:solidFill>
                <a:latin typeface="Verdana"/>
                <a:cs typeface="Verdana"/>
              </a:rPr>
              <a:t>Players</a:t>
            </a:r>
            <a:r>
              <a:rPr sz="2400" spc="-15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100" dirty="0">
                <a:solidFill>
                  <a:srgbClr val="17502B"/>
                </a:solidFill>
                <a:latin typeface="Verdana"/>
                <a:cs typeface="Verdana"/>
              </a:rPr>
              <a:t>must</a:t>
            </a:r>
            <a:r>
              <a:rPr sz="2400" spc="-15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30" dirty="0">
                <a:solidFill>
                  <a:srgbClr val="17502B"/>
                </a:solidFill>
                <a:latin typeface="Verdana"/>
                <a:cs typeface="Verdana"/>
              </a:rPr>
              <a:t>strategically</a:t>
            </a:r>
            <a:r>
              <a:rPr sz="2400" spc="-15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20" dirty="0">
                <a:solidFill>
                  <a:srgbClr val="17502B"/>
                </a:solidFill>
                <a:latin typeface="Verdana"/>
                <a:cs typeface="Verdana"/>
              </a:rPr>
              <a:t>evade</a:t>
            </a:r>
            <a:r>
              <a:rPr sz="2400" spc="-15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20" dirty="0">
                <a:solidFill>
                  <a:srgbClr val="17502B"/>
                </a:solidFill>
                <a:latin typeface="Verdana"/>
                <a:cs typeface="Verdana"/>
              </a:rPr>
              <a:t>or</a:t>
            </a:r>
            <a:r>
              <a:rPr sz="2400" spc="-15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40" dirty="0">
                <a:solidFill>
                  <a:srgbClr val="17502B"/>
                </a:solidFill>
                <a:latin typeface="Verdana"/>
                <a:cs typeface="Verdana"/>
              </a:rPr>
              <a:t>eliminate</a:t>
            </a:r>
            <a:r>
              <a:rPr sz="2400" spc="-15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10" dirty="0">
                <a:solidFill>
                  <a:srgbClr val="17502B"/>
                </a:solidFill>
                <a:latin typeface="Verdana"/>
                <a:cs typeface="Verdana"/>
              </a:rPr>
              <a:t>these </a:t>
            </a:r>
            <a:r>
              <a:rPr sz="2400" spc="-80" dirty="0">
                <a:solidFill>
                  <a:srgbClr val="17502B"/>
                </a:solidFill>
                <a:latin typeface="Verdana"/>
                <a:cs typeface="Verdana"/>
              </a:rPr>
              <a:t>monsters</a:t>
            </a:r>
            <a:r>
              <a:rPr sz="2400" spc="-16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20" dirty="0">
                <a:solidFill>
                  <a:srgbClr val="17502B"/>
                </a:solidFill>
                <a:latin typeface="Verdana"/>
                <a:cs typeface="Verdana"/>
              </a:rPr>
              <a:t>to</a:t>
            </a:r>
            <a:r>
              <a:rPr sz="2400" spc="-16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45" dirty="0">
                <a:solidFill>
                  <a:srgbClr val="17502B"/>
                </a:solidFill>
                <a:latin typeface="Verdana"/>
                <a:cs typeface="Verdana"/>
              </a:rPr>
              <a:t>continue</a:t>
            </a:r>
            <a:r>
              <a:rPr sz="2400" spc="-16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50" dirty="0">
                <a:solidFill>
                  <a:srgbClr val="17502B"/>
                </a:solidFill>
                <a:latin typeface="Verdana"/>
                <a:cs typeface="Verdana"/>
              </a:rPr>
              <a:t>their</a:t>
            </a:r>
            <a:r>
              <a:rPr sz="2400" spc="-16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30" dirty="0">
                <a:solidFill>
                  <a:srgbClr val="17502B"/>
                </a:solidFill>
                <a:latin typeface="Verdana"/>
                <a:cs typeface="Verdana"/>
              </a:rPr>
              <a:t>cleanup</a:t>
            </a:r>
            <a:r>
              <a:rPr sz="2400" spc="-16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10" dirty="0">
                <a:solidFill>
                  <a:srgbClr val="17502B"/>
                </a:solidFill>
                <a:latin typeface="Verdana"/>
                <a:cs typeface="Verdana"/>
              </a:rPr>
              <a:t>mission.</a:t>
            </a:r>
            <a:endParaRPr sz="2400">
              <a:latin typeface="Verdana"/>
              <a:cs typeface="Verdana"/>
            </a:endParaRPr>
          </a:p>
          <a:p>
            <a:pPr marL="12700" marR="5715">
              <a:lnSpc>
                <a:spcPct val="99800"/>
              </a:lnSpc>
              <a:spcBef>
                <a:spcPts val="2810"/>
              </a:spcBef>
            </a:pPr>
            <a:r>
              <a:rPr sz="2400" b="1" spc="-165" dirty="0">
                <a:solidFill>
                  <a:srgbClr val="17502B"/>
                </a:solidFill>
                <a:latin typeface="Verdana"/>
                <a:cs typeface="Verdana"/>
              </a:rPr>
              <a:t>Health</a:t>
            </a:r>
            <a:r>
              <a:rPr sz="2400" b="1" spc="-5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b="1" spc="-140" dirty="0">
                <a:solidFill>
                  <a:srgbClr val="17502B"/>
                </a:solidFill>
                <a:latin typeface="Verdana"/>
                <a:cs typeface="Verdana"/>
              </a:rPr>
              <a:t>and</a:t>
            </a:r>
            <a:r>
              <a:rPr sz="2400" b="1" spc="-5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b="1" spc="-170" dirty="0">
                <a:solidFill>
                  <a:srgbClr val="17502B"/>
                </a:solidFill>
                <a:latin typeface="Verdana"/>
                <a:cs typeface="Verdana"/>
              </a:rPr>
              <a:t>Lives</a:t>
            </a:r>
            <a:r>
              <a:rPr sz="2400" b="1" spc="-5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b="1" spc="-245" dirty="0">
                <a:solidFill>
                  <a:srgbClr val="17502B"/>
                </a:solidFill>
                <a:latin typeface="Verdana"/>
                <a:cs typeface="Verdana"/>
              </a:rPr>
              <a:t>System:</a:t>
            </a:r>
            <a:r>
              <a:rPr sz="2400" b="1" spc="-5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40" dirty="0">
                <a:solidFill>
                  <a:srgbClr val="17502B"/>
                </a:solidFill>
                <a:latin typeface="Verdana"/>
                <a:cs typeface="Verdana"/>
              </a:rPr>
              <a:t>Players</a:t>
            </a:r>
            <a:r>
              <a:rPr sz="2400" spc="-14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55" dirty="0">
                <a:solidFill>
                  <a:srgbClr val="17502B"/>
                </a:solidFill>
                <a:latin typeface="Verdana"/>
                <a:cs typeface="Verdana"/>
              </a:rPr>
              <a:t>have</a:t>
            </a:r>
            <a:r>
              <a:rPr sz="2400" spc="-15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70" dirty="0">
                <a:solidFill>
                  <a:srgbClr val="17502B"/>
                </a:solidFill>
                <a:latin typeface="Verdana"/>
                <a:cs typeface="Verdana"/>
              </a:rPr>
              <a:t>a</a:t>
            </a:r>
            <a:r>
              <a:rPr sz="2400" spc="-14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40" dirty="0">
                <a:solidFill>
                  <a:srgbClr val="17502B"/>
                </a:solidFill>
                <a:latin typeface="Verdana"/>
                <a:cs typeface="Verdana"/>
              </a:rPr>
              <a:t>limited</a:t>
            </a:r>
            <a:r>
              <a:rPr sz="2400" spc="-15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75" dirty="0">
                <a:solidFill>
                  <a:srgbClr val="17502B"/>
                </a:solidFill>
                <a:latin typeface="Verdana"/>
                <a:cs typeface="Verdana"/>
              </a:rPr>
              <a:t>number</a:t>
            </a:r>
            <a:r>
              <a:rPr sz="2400" spc="-14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dirty="0">
                <a:solidFill>
                  <a:srgbClr val="17502B"/>
                </a:solidFill>
                <a:latin typeface="Verdana"/>
                <a:cs typeface="Verdana"/>
              </a:rPr>
              <a:t>of</a:t>
            </a:r>
            <a:r>
              <a:rPr sz="2400" spc="-14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10" dirty="0">
                <a:solidFill>
                  <a:srgbClr val="17502B"/>
                </a:solidFill>
                <a:latin typeface="Verdana"/>
                <a:cs typeface="Verdana"/>
              </a:rPr>
              <a:t>lives, </a:t>
            </a:r>
            <a:r>
              <a:rPr sz="2400" spc="-60" dirty="0">
                <a:solidFill>
                  <a:srgbClr val="17502B"/>
                </a:solidFill>
                <a:latin typeface="Verdana"/>
                <a:cs typeface="Verdana"/>
              </a:rPr>
              <a:t>representing</a:t>
            </a:r>
            <a:r>
              <a:rPr sz="2400" spc="-13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55" dirty="0">
                <a:solidFill>
                  <a:srgbClr val="17502B"/>
                </a:solidFill>
                <a:latin typeface="Verdana"/>
                <a:cs typeface="Verdana"/>
              </a:rPr>
              <a:t>their</a:t>
            </a:r>
            <a:r>
              <a:rPr sz="2400" spc="-12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45" dirty="0">
                <a:solidFill>
                  <a:srgbClr val="17502B"/>
                </a:solidFill>
                <a:latin typeface="Verdana"/>
                <a:cs typeface="Verdana"/>
              </a:rPr>
              <a:t>resilience</a:t>
            </a:r>
            <a:r>
              <a:rPr sz="2400" spc="-13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60" dirty="0">
                <a:solidFill>
                  <a:srgbClr val="17502B"/>
                </a:solidFill>
                <a:latin typeface="Verdana"/>
                <a:cs typeface="Verdana"/>
              </a:rPr>
              <a:t>in</a:t>
            </a:r>
            <a:r>
              <a:rPr sz="2400" spc="-12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70" dirty="0">
                <a:solidFill>
                  <a:srgbClr val="17502B"/>
                </a:solidFill>
                <a:latin typeface="Verdana"/>
                <a:cs typeface="Verdana"/>
              </a:rPr>
              <a:t>the</a:t>
            </a:r>
            <a:r>
              <a:rPr sz="2400" spc="-13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dirty="0">
                <a:solidFill>
                  <a:srgbClr val="17502B"/>
                </a:solidFill>
                <a:latin typeface="Verdana"/>
                <a:cs typeface="Verdana"/>
              </a:rPr>
              <a:t>face</a:t>
            </a:r>
            <a:r>
              <a:rPr sz="2400" spc="-12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dirty="0">
                <a:solidFill>
                  <a:srgbClr val="17502B"/>
                </a:solidFill>
                <a:latin typeface="Verdana"/>
                <a:cs typeface="Verdana"/>
              </a:rPr>
              <a:t>of</a:t>
            </a:r>
            <a:r>
              <a:rPr sz="2400" spc="-13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70" dirty="0">
                <a:solidFill>
                  <a:srgbClr val="17502B"/>
                </a:solidFill>
                <a:latin typeface="Verdana"/>
                <a:cs typeface="Verdana"/>
              </a:rPr>
              <a:t>obstacles.</a:t>
            </a:r>
            <a:r>
              <a:rPr sz="2400" spc="-12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55" dirty="0">
                <a:solidFill>
                  <a:srgbClr val="17502B"/>
                </a:solidFill>
                <a:latin typeface="Verdana"/>
                <a:cs typeface="Verdana"/>
              </a:rPr>
              <a:t>Collisions</a:t>
            </a:r>
            <a:r>
              <a:rPr sz="2400" spc="-13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20" dirty="0">
                <a:solidFill>
                  <a:srgbClr val="17502B"/>
                </a:solidFill>
                <a:latin typeface="Verdana"/>
                <a:cs typeface="Verdana"/>
              </a:rPr>
              <a:t>with </a:t>
            </a:r>
            <a:r>
              <a:rPr sz="2400" spc="-40" dirty="0">
                <a:solidFill>
                  <a:srgbClr val="17502B"/>
                </a:solidFill>
                <a:latin typeface="Verdana"/>
                <a:cs typeface="Verdana"/>
              </a:rPr>
              <a:t>dustbin</a:t>
            </a:r>
            <a:r>
              <a:rPr sz="2400" spc="-15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80" dirty="0">
                <a:solidFill>
                  <a:srgbClr val="17502B"/>
                </a:solidFill>
                <a:latin typeface="Verdana"/>
                <a:cs typeface="Verdana"/>
              </a:rPr>
              <a:t>monsters</a:t>
            </a:r>
            <a:r>
              <a:rPr sz="2400" spc="-14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75" dirty="0">
                <a:solidFill>
                  <a:srgbClr val="17502B"/>
                </a:solidFill>
                <a:latin typeface="Verdana"/>
                <a:cs typeface="Verdana"/>
              </a:rPr>
              <a:t>result</a:t>
            </a:r>
            <a:r>
              <a:rPr sz="2400" spc="-15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60" dirty="0">
                <a:solidFill>
                  <a:srgbClr val="17502B"/>
                </a:solidFill>
                <a:latin typeface="Verdana"/>
                <a:cs typeface="Verdana"/>
              </a:rPr>
              <a:t>in</a:t>
            </a:r>
            <a:r>
              <a:rPr sz="2400" spc="-14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70" dirty="0">
                <a:solidFill>
                  <a:srgbClr val="17502B"/>
                </a:solidFill>
                <a:latin typeface="Verdana"/>
                <a:cs typeface="Verdana"/>
              </a:rPr>
              <a:t>the</a:t>
            </a:r>
            <a:r>
              <a:rPr sz="2400" spc="-15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80" dirty="0">
                <a:solidFill>
                  <a:srgbClr val="17502B"/>
                </a:solidFill>
                <a:latin typeface="Verdana"/>
                <a:cs typeface="Verdana"/>
              </a:rPr>
              <a:t>loss</a:t>
            </a:r>
            <a:r>
              <a:rPr sz="2400" spc="-14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dirty="0">
                <a:solidFill>
                  <a:srgbClr val="17502B"/>
                </a:solidFill>
                <a:latin typeface="Verdana"/>
                <a:cs typeface="Verdana"/>
              </a:rPr>
              <a:t>of</a:t>
            </a:r>
            <a:r>
              <a:rPr sz="2400" spc="-15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60" dirty="0">
                <a:solidFill>
                  <a:srgbClr val="17502B"/>
                </a:solidFill>
                <a:latin typeface="Verdana"/>
                <a:cs typeface="Verdana"/>
              </a:rPr>
              <a:t>health</a:t>
            </a:r>
            <a:r>
              <a:rPr sz="2400" spc="-14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65" dirty="0">
                <a:solidFill>
                  <a:srgbClr val="17502B"/>
                </a:solidFill>
                <a:latin typeface="Verdana"/>
                <a:cs typeface="Verdana"/>
              </a:rPr>
              <a:t>points,</a:t>
            </a:r>
            <a:r>
              <a:rPr sz="2400" spc="-15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40" dirty="0">
                <a:solidFill>
                  <a:srgbClr val="17502B"/>
                </a:solidFill>
                <a:latin typeface="Verdana"/>
                <a:cs typeface="Verdana"/>
              </a:rPr>
              <a:t>potentially</a:t>
            </a:r>
            <a:r>
              <a:rPr sz="2400" spc="-14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10" dirty="0">
                <a:solidFill>
                  <a:srgbClr val="17502B"/>
                </a:solidFill>
                <a:latin typeface="Verdana"/>
                <a:cs typeface="Verdana"/>
              </a:rPr>
              <a:t>leading </a:t>
            </a:r>
            <a:r>
              <a:rPr sz="2400" spc="-20" dirty="0">
                <a:solidFill>
                  <a:srgbClr val="17502B"/>
                </a:solidFill>
                <a:latin typeface="Verdana"/>
                <a:cs typeface="Verdana"/>
              </a:rPr>
              <a:t>to</a:t>
            </a:r>
            <a:r>
              <a:rPr sz="2400" spc="-16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20" dirty="0">
                <a:solidFill>
                  <a:srgbClr val="17502B"/>
                </a:solidFill>
                <a:latin typeface="Verdana"/>
                <a:cs typeface="Verdana"/>
              </a:rPr>
              <a:t>game</a:t>
            </a:r>
            <a:r>
              <a:rPr sz="2400" spc="-16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65" dirty="0">
                <a:solidFill>
                  <a:srgbClr val="17502B"/>
                </a:solidFill>
                <a:latin typeface="Verdana"/>
                <a:cs typeface="Verdana"/>
              </a:rPr>
              <a:t>over</a:t>
            </a:r>
            <a:r>
              <a:rPr sz="2400" spc="-16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dirty="0">
                <a:solidFill>
                  <a:srgbClr val="17502B"/>
                </a:solidFill>
                <a:latin typeface="Verdana"/>
                <a:cs typeface="Verdana"/>
              </a:rPr>
              <a:t>if</a:t>
            </a:r>
            <a:r>
              <a:rPr sz="2400" spc="-16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10" dirty="0">
                <a:solidFill>
                  <a:srgbClr val="17502B"/>
                </a:solidFill>
                <a:latin typeface="Verdana"/>
                <a:cs typeface="Verdana"/>
              </a:rPr>
              <a:t>all</a:t>
            </a:r>
            <a:r>
              <a:rPr sz="2400" spc="-16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65" dirty="0">
                <a:solidFill>
                  <a:srgbClr val="17502B"/>
                </a:solidFill>
                <a:latin typeface="Verdana"/>
                <a:cs typeface="Verdana"/>
              </a:rPr>
              <a:t>lives</a:t>
            </a:r>
            <a:r>
              <a:rPr sz="2400" spc="-15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30" dirty="0">
                <a:solidFill>
                  <a:srgbClr val="17502B"/>
                </a:solidFill>
                <a:latin typeface="Verdana"/>
                <a:cs typeface="Verdana"/>
              </a:rPr>
              <a:t>are</a:t>
            </a:r>
            <a:r>
              <a:rPr sz="2400" spc="-16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10" dirty="0">
                <a:solidFill>
                  <a:srgbClr val="17502B"/>
                </a:solidFill>
                <a:latin typeface="Verdana"/>
                <a:cs typeface="Verdana"/>
              </a:rPr>
              <a:t>depleted.</a:t>
            </a:r>
            <a:endParaRPr sz="2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95"/>
              </a:spcBef>
            </a:pPr>
            <a:endParaRPr sz="2400">
              <a:latin typeface="Verdana"/>
              <a:cs typeface="Verdana"/>
            </a:endParaRPr>
          </a:p>
          <a:p>
            <a:pPr marL="12700" marR="291465">
              <a:lnSpc>
                <a:spcPts val="2850"/>
              </a:lnSpc>
            </a:pPr>
            <a:r>
              <a:rPr sz="2400" b="1" spc="-185" dirty="0">
                <a:solidFill>
                  <a:srgbClr val="17502B"/>
                </a:solidFill>
                <a:latin typeface="Verdana"/>
                <a:cs typeface="Verdana"/>
              </a:rPr>
              <a:t>Point</a:t>
            </a:r>
            <a:r>
              <a:rPr sz="2400" b="1" spc="-7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b="1" spc="-160" dirty="0">
                <a:solidFill>
                  <a:srgbClr val="17502B"/>
                </a:solidFill>
                <a:latin typeface="Verdana"/>
                <a:cs typeface="Verdana"/>
              </a:rPr>
              <a:t>Scoring</a:t>
            </a:r>
            <a:r>
              <a:rPr sz="2400" b="1" spc="-7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b="1" spc="-245" dirty="0">
                <a:solidFill>
                  <a:srgbClr val="17502B"/>
                </a:solidFill>
                <a:latin typeface="Verdana"/>
                <a:cs typeface="Verdana"/>
              </a:rPr>
              <a:t>System:</a:t>
            </a:r>
            <a:r>
              <a:rPr sz="2400" b="1" spc="-7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35" dirty="0">
                <a:solidFill>
                  <a:srgbClr val="17502B"/>
                </a:solidFill>
                <a:latin typeface="Verdana"/>
                <a:cs typeface="Verdana"/>
              </a:rPr>
              <a:t>Points</a:t>
            </a:r>
            <a:r>
              <a:rPr sz="2400" spc="-16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25" dirty="0">
                <a:solidFill>
                  <a:srgbClr val="17502B"/>
                </a:solidFill>
                <a:latin typeface="Verdana"/>
                <a:cs typeface="Verdana"/>
              </a:rPr>
              <a:t>are</a:t>
            </a:r>
            <a:r>
              <a:rPr sz="2400" spc="-16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10" dirty="0">
                <a:solidFill>
                  <a:srgbClr val="17502B"/>
                </a:solidFill>
                <a:latin typeface="Verdana"/>
                <a:cs typeface="Verdana"/>
              </a:rPr>
              <a:t>awarded</a:t>
            </a:r>
            <a:r>
              <a:rPr sz="2400" spc="-16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dirty="0">
                <a:solidFill>
                  <a:srgbClr val="17502B"/>
                </a:solidFill>
                <a:latin typeface="Verdana"/>
                <a:cs typeface="Verdana"/>
              </a:rPr>
              <a:t>for</a:t>
            </a:r>
            <a:r>
              <a:rPr sz="2400" spc="-16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dirty="0">
                <a:solidFill>
                  <a:srgbClr val="17502B"/>
                </a:solidFill>
                <a:latin typeface="Verdana"/>
                <a:cs typeface="Verdana"/>
              </a:rPr>
              <a:t>each</a:t>
            </a:r>
            <a:r>
              <a:rPr sz="2400" spc="-16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50" dirty="0">
                <a:solidFill>
                  <a:srgbClr val="17502B"/>
                </a:solidFill>
                <a:latin typeface="Verdana"/>
                <a:cs typeface="Verdana"/>
              </a:rPr>
              <a:t>successful</a:t>
            </a:r>
            <a:r>
              <a:rPr sz="2400" spc="-16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10" dirty="0">
                <a:solidFill>
                  <a:srgbClr val="17502B"/>
                </a:solidFill>
                <a:latin typeface="Verdana"/>
                <a:cs typeface="Verdana"/>
              </a:rPr>
              <a:t>trash </a:t>
            </a:r>
            <a:r>
              <a:rPr sz="2400" spc="-55" dirty="0">
                <a:solidFill>
                  <a:srgbClr val="17502B"/>
                </a:solidFill>
                <a:latin typeface="Verdana"/>
                <a:cs typeface="Verdana"/>
              </a:rPr>
              <a:t>disposal,</a:t>
            </a:r>
            <a:r>
              <a:rPr sz="2400" spc="-15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55" dirty="0">
                <a:solidFill>
                  <a:srgbClr val="17502B"/>
                </a:solidFill>
                <a:latin typeface="Verdana"/>
                <a:cs typeface="Verdana"/>
              </a:rPr>
              <a:t>with</a:t>
            </a:r>
            <a:r>
              <a:rPr sz="2400" spc="-15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50" dirty="0">
                <a:solidFill>
                  <a:srgbClr val="17502B"/>
                </a:solidFill>
                <a:latin typeface="Verdana"/>
                <a:cs typeface="Verdana"/>
              </a:rPr>
              <a:t>higher</a:t>
            </a:r>
            <a:r>
              <a:rPr sz="2400" spc="-15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65" dirty="0">
                <a:solidFill>
                  <a:srgbClr val="17502B"/>
                </a:solidFill>
                <a:latin typeface="Verdana"/>
                <a:cs typeface="Verdana"/>
              </a:rPr>
              <a:t>scores</a:t>
            </a:r>
            <a:r>
              <a:rPr sz="2400" spc="-15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20" dirty="0">
                <a:solidFill>
                  <a:srgbClr val="17502B"/>
                </a:solidFill>
                <a:latin typeface="Verdana"/>
                <a:cs typeface="Verdana"/>
              </a:rPr>
              <a:t>achieved</a:t>
            </a:r>
            <a:r>
              <a:rPr sz="2400" spc="-15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dirty="0">
                <a:solidFill>
                  <a:srgbClr val="17502B"/>
                </a:solidFill>
                <a:latin typeface="Verdana"/>
                <a:cs typeface="Verdana"/>
              </a:rPr>
              <a:t>for</a:t>
            </a:r>
            <a:r>
              <a:rPr sz="2400" spc="-15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30" dirty="0">
                <a:solidFill>
                  <a:srgbClr val="17502B"/>
                </a:solidFill>
                <a:latin typeface="Verdana"/>
                <a:cs typeface="Verdana"/>
              </a:rPr>
              <a:t>correct</a:t>
            </a:r>
            <a:r>
              <a:rPr sz="2400" spc="-15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40" dirty="0">
                <a:solidFill>
                  <a:srgbClr val="17502B"/>
                </a:solidFill>
                <a:latin typeface="Verdana"/>
                <a:cs typeface="Verdana"/>
              </a:rPr>
              <a:t>bin</a:t>
            </a:r>
            <a:r>
              <a:rPr sz="2400" spc="-15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10" dirty="0">
                <a:solidFill>
                  <a:srgbClr val="17502B"/>
                </a:solidFill>
                <a:latin typeface="Verdana"/>
                <a:cs typeface="Verdana"/>
              </a:rPr>
              <a:t>placements.</a:t>
            </a:r>
            <a:endParaRPr sz="2400">
              <a:latin typeface="Verdana"/>
              <a:cs typeface="Verdana"/>
            </a:endParaRPr>
          </a:p>
          <a:p>
            <a:pPr marL="12700">
              <a:lnSpc>
                <a:spcPts val="2760"/>
              </a:lnSpc>
            </a:pPr>
            <a:r>
              <a:rPr sz="2400" spc="-35" dirty="0">
                <a:solidFill>
                  <a:srgbClr val="17502B"/>
                </a:solidFill>
                <a:latin typeface="Verdana"/>
                <a:cs typeface="Verdana"/>
              </a:rPr>
              <a:t>Accumulating</a:t>
            </a:r>
            <a:r>
              <a:rPr sz="2400" spc="-16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40" dirty="0">
                <a:solidFill>
                  <a:srgbClr val="17502B"/>
                </a:solidFill>
                <a:latin typeface="Verdana"/>
                <a:cs typeface="Verdana"/>
              </a:rPr>
              <a:t>points</a:t>
            </a:r>
            <a:r>
              <a:rPr sz="2400" spc="-16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55" dirty="0">
                <a:solidFill>
                  <a:srgbClr val="17502B"/>
                </a:solidFill>
                <a:latin typeface="Verdana"/>
                <a:cs typeface="Verdana"/>
              </a:rPr>
              <a:t>allows</a:t>
            </a:r>
            <a:r>
              <a:rPr sz="2400" spc="-16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45" dirty="0">
                <a:solidFill>
                  <a:srgbClr val="17502B"/>
                </a:solidFill>
                <a:latin typeface="Verdana"/>
                <a:cs typeface="Verdana"/>
              </a:rPr>
              <a:t>players</a:t>
            </a:r>
            <a:r>
              <a:rPr sz="2400" spc="-16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20" dirty="0">
                <a:solidFill>
                  <a:srgbClr val="17502B"/>
                </a:solidFill>
                <a:latin typeface="Verdana"/>
                <a:cs typeface="Verdana"/>
              </a:rPr>
              <a:t>to</a:t>
            </a:r>
            <a:r>
              <a:rPr sz="2400" spc="-16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25" dirty="0">
                <a:solidFill>
                  <a:srgbClr val="17502B"/>
                </a:solidFill>
                <a:latin typeface="Verdana"/>
                <a:cs typeface="Verdana"/>
              </a:rPr>
              <a:t>track</a:t>
            </a:r>
            <a:r>
              <a:rPr sz="2400" spc="-16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50" dirty="0">
                <a:solidFill>
                  <a:srgbClr val="17502B"/>
                </a:solidFill>
                <a:latin typeface="Verdana"/>
                <a:cs typeface="Verdana"/>
              </a:rPr>
              <a:t>their</a:t>
            </a:r>
            <a:r>
              <a:rPr sz="2400" spc="-16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55" dirty="0">
                <a:solidFill>
                  <a:srgbClr val="17502B"/>
                </a:solidFill>
                <a:latin typeface="Verdana"/>
                <a:cs typeface="Verdana"/>
              </a:rPr>
              <a:t>progress</a:t>
            </a:r>
            <a:r>
              <a:rPr sz="2400" spc="-16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25" dirty="0">
                <a:solidFill>
                  <a:srgbClr val="17502B"/>
                </a:solidFill>
                <a:latin typeface="Verdana"/>
                <a:cs typeface="Verdana"/>
              </a:rPr>
              <a:t>and</a:t>
            </a:r>
            <a:endParaRPr sz="2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z="2400" spc="-35" dirty="0">
                <a:solidFill>
                  <a:srgbClr val="17502B"/>
                </a:solidFill>
                <a:latin typeface="Verdana"/>
                <a:cs typeface="Verdana"/>
              </a:rPr>
              <a:t>compete</a:t>
            </a:r>
            <a:r>
              <a:rPr sz="2400" spc="-16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dirty="0">
                <a:solidFill>
                  <a:srgbClr val="17502B"/>
                </a:solidFill>
                <a:latin typeface="Verdana"/>
                <a:cs typeface="Verdana"/>
              </a:rPr>
              <a:t>for</a:t>
            </a:r>
            <a:r>
              <a:rPr sz="2400" spc="-16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55" dirty="0">
                <a:solidFill>
                  <a:srgbClr val="17502B"/>
                </a:solidFill>
                <a:latin typeface="Verdana"/>
                <a:cs typeface="Verdana"/>
              </a:rPr>
              <a:t>high</a:t>
            </a:r>
            <a:r>
              <a:rPr sz="2400" spc="-16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10" dirty="0">
                <a:solidFill>
                  <a:srgbClr val="17502B"/>
                </a:solidFill>
                <a:latin typeface="Verdana"/>
                <a:cs typeface="Verdana"/>
              </a:rPr>
              <a:t>scores.</a:t>
            </a:r>
            <a:endParaRPr sz="2400">
              <a:latin typeface="Verdana"/>
              <a:cs typeface="Verdan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72503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pc="575" dirty="0"/>
              <a:t>Trash</a:t>
            </a:r>
            <a:r>
              <a:rPr spc="165" dirty="0"/>
              <a:t> </a:t>
            </a:r>
            <a:r>
              <a:rPr spc="440" dirty="0"/>
              <a:t>Toss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-1"/>
            <a:ext cx="18288000" cy="1028700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146220" y="0"/>
            <a:ext cx="8141779" cy="10286998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851519" y="2020119"/>
            <a:ext cx="7343775" cy="768730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2865"/>
              </a:lnSpc>
              <a:spcBef>
                <a:spcPts val="95"/>
              </a:spcBef>
            </a:pPr>
            <a:r>
              <a:rPr sz="2400" b="1" spc="-100" dirty="0">
                <a:solidFill>
                  <a:srgbClr val="17502B"/>
                </a:solidFill>
                <a:latin typeface="Verdana"/>
                <a:cs typeface="Verdana"/>
              </a:rPr>
              <a:t>Description:</a:t>
            </a:r>
            <a:endParaRPr sz="2400">
              <a:latin typeface="Verdana"/>
              <a:cs typeface="Verdana"/>
            </a:endParaRPr>
          </a:p>
          <a:p>
            <a:pPr marL="12700" marR="66675">
              <a:lnSpc>
                <a:spcPts val="2850"/>
              </a:lnSpc>
              <a:spcBef>
                <a:spcPts val="105"/>
              </a:spcBef>
            </a:pPr>
            <a:r>
              <a:rPr sz="2400" spc="-80" dirty="0">
                <a:solidFill>
                  <a:srgbClr val="17502B"/>
                </a:solidFill>
                <a:latin typeface="Verdana"/>
                <a:cs typeface="Verdana"/>
              </a:rPr>
              <a:t>Germ</a:t>
            </a:r>
            <a:r>
              <a:rPr sz="2400" spc="-16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10" dirty="0">
                <a:solidFill>
                  <a:srgbClr val="17502B"/>
                </a:solidFill>
                <a:latin typeface="Verdana"/>
                <a:cs typeface="Verdana"/>
              </a:rPr>
              <a:t>Rampage</a:t>
            </a:r>
            <a:r>
              <a:rPr sz="2400" spc="-16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65" dirty="0">
                <a:solidFill>
                  <a:srgbClr val="17502B"/>
                </a:solidFill>
                <a:latin typeface="Verdana"/>
                <a:cs typeface="Verdana"/>
              </a:rPr>
              <a:t>is</a:t>
            </a:r>
            <a:r>
              <a:rPr sz="2400" spc="-16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10" dirty="0">
                <a:solidFill>
                  <a:srgbClr val="17502B"/>
                </a:solidFill>
                <a:latin typeface="Verdana"/>
                <a:cs typeface="Verdana"/>
              </a:rPr>
              <a:t>an</a:t>
            </a:r>
            <a:r>
              <a:rPr sz="2400" spc="-16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70" dirty="0">
                <a:solidFill>
                  <a:srgbClr val="17502B"/>
                </a:solidFill>
                <a:latin typeface="Verdana"/>
                <a:cs typeface="Verdana"/>
              </a:rPr>
              <a:t>immersive</a:t>
            </a:r>
            <a:r>
              <a:rPr sz="2400" spc="-16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50" dirty="0">
                <a:solidFill>
                  <a:srgbClr val="17502B"/>
                </a:solidFill>
                <a:latin typeface="Verdana"/>
                <a:cs typeface="Verdana"/>
              </a:rPr>
              <a:t>adventure</a:t>
            </a:r>
            <a:r>
              <a:rPr sz="2400" spc="-16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20" dirty="0">
                <a:solidFill>
                  <a:srgbClr val="17502B"/>
                </a:solidFill>
                <a:latin typeface="Verdana"/>
                <a:cs typeface="Verdana"/>
              </a:rPr>
              <a:t>game </a:t>
            </a:r>
            <a:r>
              <a:rPr sz="2400" spc="-25" dirty="0">
                <a:solidFill>
                  <a:srgbClr val="17502B"/>
                </a:solidFill>
                <a:latin typeface="Verdana"/>
                <a:cs typeface="Verdana"/>
              </a:rPr>
              <a:t>that</a:t>
            </a:r>
            <a:r>
              <a:rPr sz="2400" spc="-16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45" dirty="0">
                <a:solidFill>
                  <a:srgbClr val="17502B"/>
                </a:solidFill>
                <a:latin typeface="Verdana"/>
                <a:cs typeface="Verdana"/>
              </a:rPr>
              <a:t>challenges</a:t>
            </a:r>
            <a:r>
              <a:rPr sz="2400" spc="-16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45" dirty="0">
                <a:solidFill>
                  <a:srgbClr val="17502B"/>
                </a:solidFill>
                <a:latin typeface="Verdana"/>
                <a:cs typeface="Verdana"/>
              </a:rPr>
              <a:t>players</a:t>
            </a:r>
            <a:r>
              <a:rPr sz="2400" spc="-16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20" dirty="0">
                <a:solidFill>
                  <a:srgbClr val="17502B"/>
                </a:solidFill>
                <a:latin typeface="Verdana"/>
                <a:cs typeface="Verdana"/>
              </a:rPr>
              <a:t>to</a:t>
            </a:r>
            <a:r>
              <a:rPr sz="2400" spc="-16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10" dirty="0">
                <a:solidFill>
                  <a:srgbClr val="17502B"/>
                </a:solidFill>
                <a:latin typeface="Verdana"/>
                <a:cs typeface="Verdana"/>
              </a:rPr>
              <a:t>navigate</a:t>
            </a:r>
            <a:r>
              <a:rPr sz="2400" spc="-16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10" dirty="0">
                <a:solidFill>
                  <a:srgbClr val="17502B"/>
                </a:solidFill>
                <a:latin typeface="Verdana"/>
                <a:cs typeface="Verdana"/>
              </a:rPr>
              <a:t>through</a:t>
            </a:r>
            <a:endParaRPr sz="2400">
              <a:latin typeface="Verdana"/>
              <a:cs typeface="Verdana"/>
            </a:endParaRPr>
          </a:p>
          <a:p>
            <a:pPr marL="12700" marR="5080">
              <a:lnSpc>
                <a:spcPts val="2850"/>
              </a:lnSpc>
              <a:spcBef>
                <a:spcPts val="75"/>
              </a:spcBef>
              <a:tabLst>
                <a:tab pos="3188970" algn="l"/>
              </a:tabLst>
            </a:pPr>
            <a:r>
              <a:rPr sz="2400" spc="-25" dirty="0">
                <a:solidFill>
                  <a:srgbClr val="17502B"/>
                </a:solidFill>
                <a:latin typeface="Verdana"/>
                <a:cs typeface="Verdana"/>
              </a:rPr>
              <a:t>intricate</a:t>
            </a:r>
            <a:r>
              <a:rPr sz="2400" spc="-15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75" dirty="0">
                <a:solidFill>
                  <a:srgbClr val="17502B"/>
                </a:solidFill>
                <a:latin typeface="Verdana"/>
                <a:cs typeface="Verdana"/>
              </a:rPr>
              <a:t>mazes</a:t>
            </a:r>
            <a:r>
              <a:rPr sz="2400" spc="-15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60" dirty="0">
                <a:solidFill>
                  <a:srgbClr val="17502B"/>
                </a:solidFill>
                <a:latin typeface="Verdana"/>
                <a:cs typeface="Verdana"/>
              </a:rPr>
              <a:t>while</a:t>
            </a:r>
            <a:r>
              <a:rPr sz="2400" spc="-14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40" dirty="0">
                <a:solidFill>
                  <a:srgbClr val="17502B"/>
                </a:solidFill>
                <a:latin typeface="Verdana"/>
                <a:cs typeface="Verdana"/>
              </a:rPr>
              <a:t>addressing</a:t>
            </a:r>
            <a:r>
              <a:rPr sz="2400" spc="-15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70" dirty="0">
                <a:solidFill>
                  <a:srgbClr val="17502B"/>
                </a:solidFill>
                <a:latin typeface="Verdana"/>
                <a:cs typeface="Verdana"/>
              </a:rPr>
              <a:t>the</a:t>
            </a:r>
            <a:r>
              <a:rPr sz="2400" spc="-14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65" dirty="0">
                <a:solidFill>
                  <a:srgbClr val="17502B"/>
                </a:solidFill>
                <a:latin typeface="Verdana"/>
                <a:cs typeface="Verdana"/>
              </a:rPr>
              <a:t>issue</a:t>
            </a:r>
            <a:r>
              <a:rPr sz="2400" spc="-15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25" dirty="0">
                <a:solidFill>
                  <a:srgbClr val="17502B"/>
                </a:solidFill>
                <a:latin typeface="Verdana"/>
                <a:cs typeface="Verdana"/>
              </a:rPr>
              <a:t>of </a:t>
            </a:r>
            <a:r>
              <a:rPr sz="2400" spc="-45" dirty="0">
                <a:solidFill>
                  <a:srgbClr val="17502B"/>
                </a:solidFill>
                <a:latin typeface="Verdana"/>
                <a:cs typeface="Verdana"/>
              </a:rPr>
              <a:t>waste</a:t>
            </a:r>
            <a:r>
              <a:rPr sz="2400" spc="-17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10" dirty="0">
                <a:solidFill>
                  <a:srgbClr val="17502B"/>
                </a:solidFill>
                <a:latin typeface="Verdana"/>
                <a:cs typeface="Verdana"/>
              </a:rPr>
              <a:t>management.</a:t>
            </a:r>
            <a:r>
              <a:rPr sz="2400" dirty="0">
                <a:solidFill>
                  <a:srgbClr val="17502B"/>
                </a:solidFill>
                <a:latin typeface="Verdana"/>
                <a:cs typeface="Verdana"/>
              </a:rPr>
              <a:t>	</a:t>
            </a:r>
            <a:r>
              <a:rPr sz="2400" spc="-40" dirty="0">
                <a:solidFill>
                  <a:srgbClr val="17502B"/>
                </a:solidFill>
                <a:latin typeface="Verdana"/>
                <a:cs typeface="Verdana"/>
              </a:rPr>
              <a:t>Developed</a:t>
            </a:r>
            <a:r>
              <a:rPr sz="2400" spc="-14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55" dirty="0">
                <a:solidFill>
                  <a:srgbClr val="17502B"/>
                </a:solidFill>
                <a:latin typeface="Verdana"/>
                <a:cs typeface="Verdana"/>
              </a:rPr>
              <a:t>using</a:t>
            </a:r>
            <a:r>
              <a:rPr sz="2400" spc="-14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10" dirty="0">
                <a:solidFill>
                  <a:srgbClr val="17502B"/>
                </a:solidFill>
                <a:latin typeface="Verdana"/>
                <a:cs typeface="Verdana"/>
              </a:rPr>
              <a:t>JavaScript</a:t>
            </a:r>
            <a:endParaRPr sz="2400">
              <a:latin typeface="Verdana"/>
              <a:cs typeface="Verdana"/>
            </a:endParaRPr>
          </a:p>
          <a:p>
            <a:pPr marL="12700">
              <a:lnSpc>
                <a:spcPts val="2760"/>
              </a:lnSpc>
            </a:pPr>
            <a:r>
              <a:rPr sz="2400" spc="-25" dirty="0">
                <a:solidFill>
                  <a:srgbClr val="17502B"/>
                </a:solidFill>
                <a:latin typeface="Verdana"/>
                <a:cs typeface="Verdana"/>
              </a:rPr>
              <a:t>.JavaScript</a:t>
            </a:r>
            <a:r>
              <a:rPr sz="2400" spc="-15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45" dirty="0">
                <a:solidFill>
                  <a:srgbClr val="17502B"/>
                </a:solidFill>
                <a:latin typeface="Verdana"/>
                <a:cs typeface="Verdana"/>
              </a:rPr>
              <a:t>enables</a:t>
            </a:r>
            <a:r>
              <a:rPr sz="2400" spc="-14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70" dirty="0">
                <a:solidFill>
                  <a:srgbClr val="17502B"/>
                </a:solidFill>
                <a:latin typeface="Verdana"/>
                <a:cs typeface="Verdana"/>
              </a:rPr>
              <a:t>seamless</a:t>
            </a:r>
            <a:r>
              <a:rPr sz="2400" spc="-15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35" dirty="0">
                <a:solidFill>
                  <a:srgbClr val="17502B"/>
                </a:solidFill>
                <a:latin typeface="Verdana"/>
                <a:cs typeface="Verdana"/>
              </a:rPr>
              <a:t>integration</a:t>
            </a:r>
            <a:r>
              <a:rPr sz="2400" spc="-14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25" dirty="0">
                <a:solidFill>
                  <a:srgbClr val="17502B"/>
                </a:solidFill>
                <a:latin typeface="Verdana"/>
                <a:cs typeface="Verdana"/>
              </a:rPr>
              <a:t>of</a:t>
            </a:r>
            <a:endParaRPr sz="2400">
              <a:latin typeface="Verdana"/>
              <a:cs typeface="Verdana"/>
            </a:endParaRPr>
          </a:p>
          <a:p>
            <a:pPr marL="12700" marR="969644">
              <a:lnSpc>
                <a:spcPts val="2850"/>
              </a:lnSpc>
              <a:spcBef>
                <a:spcPts val="165"/>
              </a:spcBef>
            </a:pPr>
            <a:r>
              <a:rPr sz="2400" spc="-10" dirty="0">
                <a:solidFill>
                  <a:srgbClr val="17502B"/>
                </a:solidFill>
                <a:latin typeface="Verdana"/>
                <a:cs typeface="Verdana"/>
              </a:rPr>
              <a:t>game</a:t>
            </a:r>
            <a:r>
              <a:rPr sz="2400" spc="-15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65" dirty="0">
                <a:solidFill>
                  <a:srgbClr val="17502B"/>
                </a:solidFill>
                <a:latin typeface="Verdana"/>
                <a:cs typeface="Verdana"/>
              </a:rPr>
              <a:t>mechanics,</a:t>
            </a:r>
            <a:r>
              <a:rPr sz="2400" spc="-15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65" dirty="0">
                <a:solidFill>
                  <a:srgbClr val="17502B"/>
                </a:solidFill>
                <a:latin typeface="Verdana"/>
                <a:cs typeface="Verdana"/>
              </a:rPr>
              <a:t>responsive</a:t>
            </a:r>
            <a:r>
              <a:rPr sz="2400" spc="-15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75" dirty="0">
                <a:solidFill>
                  <a:srgbClr val="17502B"/>
                </a:solidFill>
                <a:latin typeface="Verdana"/>
                <a:cs typeface="Verdana"/>
              </a:rPr>
              <a:t>controls,</a:t>
            </a:r>
            <a:r>
              <a:rPr sz="2400" spc="-15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25" dirty="0">
                <a:solidFill>
                  <a:srgbClr val="17502B"/>
                </a:solidFill>
                <a:latin typeface="Verdana"/>
                <a:cs typeface="Verdana"/>
              </a:rPr>
              <a:t>and </a:t>
            </a:r>
            <a:r>
              <a:rPr sz="2400" spc="-40" dirty="0">
                <a:solidFill>
                  <a:srgbClr val="17502B"/>
                </a:solidFill>
                <a:latin typeface="Verdana"/>
                <a:cs typeface="Verdana"/>
              </a:rPr>
              <a:t>interactive</a:t>
            </a:r>
            <a:r>
              <a:rPr sz="2400" spc="-14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85" dirty="0">
                <a:solidFill>
                  <a:srgbClr val="17502B"/>
                </a:solidFill>
                <a:latin typeface="Verdana"/>
                <a:cs typeface="Verdana"/>
              </a:rPr>
              <a:t>elements,</a:t>
            </a:r>
            <a:r>
              <a:rPr sz="2400" spc="-14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40" dirty="0">
                <a:solidFill>
                  <a:srgbClr val="17502B"/>
                </a:solidFill>
                <a:latin typeface="Verdana"/>
                <a:cs typeface="Verdana"/>
              </a:rPr>
              <a:t>enhancing</a:t>
            </a:r>
            <a:r>
              <a:rPr sz="2400" spc="-14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70" dirty="0">
                <a:solidFill>
                  <a:srgbClr val="17502B"/>
                </a:solidFill>
                <a:latin typeface="Verdana"/>
                <a:cs typeface="Verdana"/>
              </a:rPr>
              <a:t>the</a:t>
            </a:r>
            <a:r>
              <a:rPr sz="2400" spc="-14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10" dirty="0">
                <a:solidFill>
                  <a:srgbClr val="17502B"/>
                </a:solidFill>
                <a:latin typeface="Verdana"/>
                <a:cs typeface="Verdana"/>
              </a:rPr>
              <a:t>overall </a:t>
            </a:r>
            <a:r>
              <a:rPr sz="2400" spc="-20" dirty="0">
                <a:solidFill>
                  <a:srgbClr val="17502B"/>
                </a:solidFill>
                <a:latin typeface="Verdana"/>
                <a:cs typeface="Verdana"/>
              </a:rPr>
              <a:t>gaming</a:t>
            </a:r>
            <a:r>
              <a:rPr sz="2400" spc="-16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10" dirty="0">
                <a:solidFill>
                  <a:srgbClr val="17502B"/>
                </a:solidFill>
                <a:latin typeface="Verdana"/>
                <a:cs typeface="Verdana"/>
              </a:rPr>
              <a:t>experience.</a:t>
            </a:r>
            <a:endParaRPr sz="2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2740"/>
              </a:spcBef>
            </a:pPr>
            <a:endParaRPr sz="2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sz="2400" b="1" spc="-170" dirty="0">
                <a:solidFill>
                  <a:srgbClr val="17502B"/>
                </a:solidFill>
                <a:latin typeface="Verdana"/>
                <a:cs typeface="Verdana"/>
              </a:rPr>
              <a:t>Game</a:t>
            </a:r>
            <a:r>
              <a:rPr sz="2400" b="1" spc="-5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b="1" spc="-175" dirty="0">
                <a:solidFill>
                  <a:srgbClr val="17502B"/>
                </a:solidFill>
                <a:latin typeface="Verdana"/>
                <a:cs typeface="Verdana"/>
              </a:rPr>
              <a:t>Mechanics</a:t>
            </a:r>
            <a:r>
              <a:rPr sz="2400" b="1" spc="-4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b="1" spc="-140" dirty="0">
                <a:solidFill>
                  <a:srgbClr val="17502B"/>
                </a:solidFill>
                <a:latin typeface="Verdana"/>
                <a:cs typeface="Verdana"/>
              </a:rPr>
              <a:t>and</a:t>
            </a:r>
            <a:r>
              <a:rPr sz="2400" b="1" spc="-4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b="1" spc="-95" dirty="0">
                <a:solidFill>
                  <a:srgbClr val="17502B"/>
                </a:solidFill>
                <a:latin typeface="Verdana"/>
                <a:cs typeface="Verdana"/>
              </a:rPr>
              <a:t>Objectives:</a:t>
            </a:r>
            <a:endParaRPr sz="2400">
              <a:latin typeface="Verdana"/>
              <a:cs typeface="Verdana"/>
            </a:endParaRPr>
          </a:p>
          <a:p>
            <a:pPr marL="12700" marR="103505">
              <a:lnSpc>
                <a:spcPct val="99600"/>
              </a:lnSpc>
              <a:spcBef>
                <a:spcPts val="55"/>
              </a:spcBef>
            </a:pPr>
            <a:r>
              <a:rPr sz="2400" spc="-40" dirty="0">
                <a:solidFill>
                  <a:srgbClr val="17502B"/>
                </a:solidFill>
                <a:latin typeface="Verdana"/>
                <a:cs typeface="Verdana"/>
              </a:rPr>
              <a:t>Players</a:t>
            </a:r>
            <a:r>
              <a:rPr sz="2400" spc="-16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10" dirty="0">
                <a:solidFill>
                  <a:srgbClr val="17502B"/>
                </a:solidFill>
                <a:latin typeface="Verdana"/>
                <a:cs typeface="Verdana"/>
              </a:rPr>
              <a:t>navigate</a:t>
            </a:r>
            <a:r>
              <a:rPr sz="2400" spc="-15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65" dirty="0">
                <a:solidFill>
                  <a:srgbClr val="17502B"/>
                </a:solidFill>
                <a:latin typeface="Verdana"/>
                <a:cs typeface="Verdana"/>
              </a:rPr>
              <a:t>through</a:t>
            </a:r>
            <a:r>
              <a:rPr sz="2400" spc="-15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85" dirty="0">
                <a:solidFill>
                  <a:srgbClr val="17502B"/>
                </a:solidFill>
                <a:latin typeface="Verdana"/>
                <a:cs typeface="Verdana"/>
              </a:rPr>
              <a:t>maze-</a:t>
            </a:r>
            <a:r>
              <a:rPr sz="2400" spc="-65" dirty="0">
                <a:solidFill>
                  <a:srgbClr val="17502B"/>
                </a:solidFill>
                <a:latin typeface="Verdana"/>
                <a:cs typeface="Verdana"/>
              </a:rPr>
              <a:t>like</a:t>
            </a:r>
            <a:r>
              <a:rPr sz="2400" spc="-15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10" dirty="0">
                <a:solidFill>
                  <a:srgbClr val="17502B"/>
                </a:solidFill>
                <a:latin typeface="Verdana"/>
                <a:cs typeface="Verdana"/>
              </a:rPr>
              <a:t>forests, </a:t>
            </a:r>
            <a:r>
              <a:rPr sz="2400" spc="-45" dirty="0">
                <a:solidFill>
                  <a:srgbClr val="17502B"/>
                </a:solidFill>
                <a:latin typeface="Verdana"/>
                <a:cs typeface="Verdana"/>
              </a:rPr>
              <a:t>seeking</a:t>
            </a:r>
            <a:r>
              <a:rPr sz="2400" spc="-15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50" dirty="0">
                <a:solidFill>
                  <a:srgbClr val="17502B"/>
                </a:solidFill>
                <a:latin typeface="Verdana"/>
                <a:cs typeface="Verdana"/>
              </a:rPr>
              <a:t>out</a:t>
            </a:r>
            <a:r>
              <a:rPr sz="2400" spc="-15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dirty="0">
                <a:solidFill>
                  <a:srgbClr val="17502B"/>
                </a:solidFill>
                <a:latin typeface="Verdana"/>
                <a:cs typeface="Verdana"/>
              </a:rPr>
              <a:t>and</a:t>
            </a:r>
            <a:r>
              <a:rPr sz="2400" spc="-15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25" dirty="0">
                <a:solidFill>
                  <a:srgbClr val="17502B"/>
                </a:solidFill>
                <a:latin typeface="Verdana"/>
                <a:cs typeface="Verdana"/>
              </a:rPr>
              <a:t>collecting</a:t>
            </a:r>
            <a:r>
              <a:rPr sz="2400" spc="-15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30" dirty="0">
                <a:solidFill>
                  <a:srgbClr val="17502B"/>
                </a:solidFill>
                <a:latin typeface="Verdana"/>
                <a:cs typeface="Verdana"/>
              </a:rPr>
              <a:t>scattered</a:t>
            </a:r>
            <a:r>
              <a:rPr sz="2400" spc="-15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65" dirty="0">
                <a:solidFill>
                  <a:srgbClr val="17502B"/>
                </a:solidFill>
                <a:latin typeface="Verdana"/>
                <a:cs typeface="Verdana"/>
              </a:rPr>
              <a:t>trash</a:t>
            </a:r>
            <a:r>
              <a:rPr sz="2400" spc="-15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10" dirty="0">
                <a:solidFill>
                  <a:srgbClr val="17502B"/>
                </a:solidFill>
                <a:latin typeface="Verdana"/>
                <a:cs typeface="Verdana"/>
              </a:rPr>
              <a:t>items </a:t>
            </a:r>
            <a:r>
              <a:rPr sz="2400" spc="-60" dirty="0">
                <a:solidFill>
                  <a:srgbClr val="17502B"/>
                </a:solidFill>
                <a:latin typeface="Verdana"/>
                <a:cs typeface="Verdana"/>
              </a:rPr>
              <a:t>within</a:t>
            </a:r>
            <a:r>
              <a:rPr sz="2400" spc="-16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70" dirty="0">
                <a:solidFill>
                  <a:srgbClr val="17502B"/>
                </a:solidFill>
                <a:latin typeface="Verdana"/>
                <a:cs typeface="Verdana"/>
              </a:rPr>
              <a:t>a</a:t>
            </a:r>
            <a:r>
              <a:rPr sz="2400" spc="-16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dirty="0">
                <a:solidFill>
                  <a:srgbClr val="17502B"/>
                </a:solidFill>
                <a:latin typeface="Verdana"/>
                <a:cs typeface="Verdana"/>
              </a:rPr>
              <a:t>speciﬁed</a:t>
            </a:r>
            <a:r>
              <a:rPr sz="2400" spc="-15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55" dirty="0">
                <a:solidFill>
                  <a:srgbClr val="17502B"/>
                </a:solidFill>
                <a:latin typeface="Verdana"/>
                <a:cs typeface="Verdana"/>
              </a:rPr>
              <a:t>time</a:t>
            </a:r>
            <a:r>
              <a:rPr sz="2400" spc="-16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100" dirty="0">
                <a:solidFill>
                  <a:srgbClr val="17502B"/>
                </a:solidFill>
                <a:latin typeface="Verdana"/>
                <a:cs typeface="Verdana"/>
              </a:rPr>
              <a:t>limit.</a:t>
            </a:r>
            <a:r>
              <a:rPr sz="2400" spc="-16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90" dirty="0">
                <a:solidFill>
                  <a:srgbClr val="17502B"/>
                </a:solidFill>
                <a:latin typeface="Verdana"/>
                <a:cs typeface="Verdana"/>
              </a:rPr>
              <a:t>The</a:t>
            </a:r>
            <a:r>
              <a:rPr sz="2400" spc="-15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10" dirty="0">
                <a:solidFill>
                  <a:srgbClr val="17502B"/>
                </a:solidFill>
                <a:latin typeface="Verdana"/>
                <a:cs typeface="Verdana"/>
              </a:rPr>
              <a:t>primary </a:t>
            </a:r>
            <a:r>
              <a:rPr sz="2400" spc="-45" dirty="0">
                <a:solidFill>
                  <a:srgbClr val="17502B"/>
                </a:solidFill>
                <a:latin typeface="Verdana"/>
                <a:cs typeface="Verdana"/>
              </a:rPr>
              <a:t>objective</a:t>
            </a:r>
            <a:r>
              <a:rPr sz="2400" spc="-16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65" dirty="0">
                <a:solidFill>
                  <a:srgbClr val="17502B"/>
                </a:solidFill>
                <a:latin typeface="Verdana"/>
                <a:cs typeface="Verdana"/>
              </a:rPr>
              <a:t>is</a:t>
            </a:r>
            <a:r>
              <a:rPr sz="2400" spc="-16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20" dirty="0">
                <a:solidFill>
                  <a:srgbClr val="17502B"/>
                </a:solidFill>
                <a:latin typeface="Verdana"/>
                <a:cs typeface="Verdana"/>
              </a:rPr>
              <a:t>to</a:t>
            </a:r>
            <a:r>
              <a:rPr sz="2400" spc="-16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25" dirty="0">
                <a:solidFill>
                  <a:srgbClr val="17502B"/>
                </a:solidFill>
                <a:latin typeface="Verdana"/>
                <a:cs typeface="Verdana"/>
              </a:rPr>
              <a:t>clean</a:t>
            </a:r>
            <a:r>
              <a:rPr sz="2400" spc="-15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50" dirty="0">
                <a:solidFill>
                  <a:srgbClr val="17502B"/>
                </a:solidFill>
                <a:latin typeface="Verdana"/>
                <a:cs typeface="Verdana"/>
              </a:rPr>
              <a:t>up</a:t>
            </a:r>
            <a:r>
              <a:rPr sz="2400" spc="-16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70" dirty="0">
                <a:solidFill>
                  <a:srgbClr val="17502B"/>
                </a:solidFill>
                <a:latin typeface="Verdana"/>
                <a:cs typeface="Verdana"/>
              </a:rPr>
              <a:t>the</a:t>
            </a:r>
            <a:r>
              <a:rPr sz="2400" spc="-16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65" dirty="0">
                <a:solidFill>
                  <a:srgbClr val="17502B"/>
                </a:solidFill>
                <a:latin typeface="Verdana"/>
                <a:cs typeface="Verdana"/>
              </a:rPr>
              <a:t>maze</a:t>
            </a:r>
            <a:r>
              <a:rPr sz="2400" spc="-15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50" dirty="0">
                <a:solidFill>
                  <a:srgbClr val="17502B"/>
                </a:solidFill>
                <a:latin typeface="Verdana"/>
                <a:cs typeface="Verdana"/>
              </a:rPr>
              <a:t>by</a:t>
            </a:r>
            <a:r>
              <a:rPr sz="2400" spc="-16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25" dirty="0">
                <a:solidFill>
                  <a:srgbClr val="17502B"/>
                </a:solidFill>
                <a:latin typeface="Verdana"/>
                <a:cs typeface="Verdana"/>
              </a:rPr>
              <a:t>collecting</a:t>
            </a:r>
            <a:r>
              <a:rPr sz="2400" spc="-16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25" dirty="0">
                <a:solidFill>
                  <a:srgbClr val="17502B"/>
                </a:solidFill>
                <a:latin typeface="Verdana"/>
                <a:cs typeface="Verdana"/>
              </a:rPr>
              <a:t>all </a:t>
            </a:r>
            <a:r>
              <a:rPr sz="2400" spc="-70" dirty="0">
                <a:solidFill>
                  <a:srgbClr val="17502B"/>
                </a:solidFill>
                <a:latin typeface="Verdana"/>
                <a:cs typeface="Verdana"/>
              </a:rPr>
              <a:t>trash</a:t>
            </a:r>
            <a:r>
              <a:rPr sz="2400" spc="-15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65" dirty="0">
                <a:solidFill>
                  <a:srgbClr val="17502B"/>
                </a:solidFill>
                <a:latin typeface="Verdana"/>
                <a:cs typeface="Verdana"/>
              </a:rPr>
              <a:t>items</a:t>
            </a:r>
            <a:r>
              <a:rPr sz="2400" spc="-14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25" dirty="0">
                <a:solidFill>
                  <a:srgbClr val="17502B"/>
                </a:solidFill>
                <a:latin typeface="Verdana"/>
                <a:cs typeface="Verdana"/>
              </a:rPr>
              <a:t>before</a:t>
            </a:r>
            <a:r>
              <a:rPr sz="2400" spc="-14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70" dirty="0">
                <a:solidFill>
                  <a:srgbClr val="17502B"/>
                </a:solidFill>
                <a:latin typeface="Verdana"/>
                <a:cs typeface="Verdana"/>
              </a:rPr>
              <a:t>they</a:t>
            </a:r>
            <a:r>
              <a:rPr sz="2400" spc="-14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55" dirty="0">
                <a:solidFill>
                  <a:srgbClr val="17502B"/>
                </a:solidFill>
                <a:latin typeface="Verdana"/>
                <a:cs typeface="Verdana"/>
              </a:rPr>
              <a:t>transform</a:t>
            </a:r>
            <a:r>
              <a:rPr sz="2400" spc="-15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50" dirty="0">
                <a:solidFill>
                  <a:srgbClr val="17502B"/>
                </a:solidFill>
                <a:latin typeface="Verdana"/>
                <a:cs typeface="Verdana"/>
              </a:rPr>
              <a:t>into</a:t>
            </a:r>
            <a:r>
              <a:rPr sz="2400" spc="-14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10" dirty="0">
                <a:solidFill>
                  <a:srgbClr val="17502B"/>
                </a:solidFill>
                <a:latin typeface="Verdana"/>
                <a:cs typeface="Verdana"/>
              </a:rPr>
              <a:t>germs </a:t>
            </a:r>
            <a:r>
              <a:rPr sz="2400" spc="-105" dirty="0">
                <a:solidFill>
                  <a:srgbClr val="17502B"/>
                </a:solidFill>
                <a:latin typeface="Verdana"/>
                <a:cs typeface="Verdana"/>
              </a:rPr>
              <a:t>(monsters)</a:t>
            </a:r>
            <a:r>
              <a:rPr sz="2400" spc="-16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dirty="0">
                <a:solidFill>
                  <a:srgbClr val="17502B"/>
                </a:solidFill>
                <a:latin typeface="Verdana"/>
                <a:cs typeface="Verdana"/>
              </a:rPr>
              <a:t>and</a:t>
            </a:r>
            <a:r>
              <a:rPr sz="2400" spc="-16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35" dirty="0">
                <a:solidFill>
                  <a:srgbClr val="17502B"/>
                </a:solidFill>
                <a:latin typeface="Verdana"/>
                <a:cs typeface="Verdana"/>
              </a:rPr>
              <a:t>impede</a:t>
            </a:r>
            <a:r>
              <a:rPr sz="2400" spc="-16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90" dirty="0">
                <a:solidFill>
                  <a:srgbClr val="17502B"/>
                </a:solidFill>
                <a:latin typeface="Verdana"/>
                <a:cs typeface="Verdana"/>
              </a:rPr>
              <a:t>progress.</a:t>
            </a:r>
            <a:r>
              <a:rPr sz="2400" spc="-16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40" dirty="0">
                <a:solidFill>
                  <a:srgbClr val="17502B"/>
                </a:solidFill>
                <a:latin typeface="Verdana"/>
                <a:cs typeface="Verdana"/>
              </a:rPr>
              <a:t>Players</a:t>
            </a:r>
            <a:r>
              <a:rPr sz="2400" spc="-16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20" dirty="0">
                <a:solidFill>
                  <a:srgbClr val="17502B"/>
                </a:solidFill>
                <a:latin typeface="Verdana"/>
                <a:cs typeface="Verdana"/>
              </a:rPr>
              <a:t>must </a:t>
            </a:r>
            <a:r>
              <a:rPr sz="2400" spc="-80" dirty="0">
                <a:solidFill>
                  <a:srgbClr val="17502B"/>
                </a:solidFill>
                <a:latin typeface="Verdana"/>
                <a:cs typeface="Verdana"/>
              </a:rPr>
              <a:t>use</a:t>
            </a:r>
            <a:r>
              <a:rPr sz="2400" spc="-16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25" dirty="0">
                <a:solidFill>
                  <a:srgbClr val="17502B"/>
                </a:solidFill>
                <a:latin typeface="Verdana"/>
                <a:cs typeface="Verdana"/>
              </a:rPr>
              <a:t>strategic</a:t>
            </a:r>
            <a:r>
              <a:rPr sz="2400" spc="-16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40" dirty="0">
                <a:solidFill>
                  <a:srgbClr val="17502B"/>
                </a:solidFill>
                <a:latin typeface="Verdana"/>
                <a:cs typeface="Verdana"/>
              </a:rPr>
              <a:t>planning</a:t>
            </a:r>
            <a:r>
              <a:rPr sz="2400" spc="-16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dirty="0">
                <a:solidFill>
                  <a:srgbClr val="17502B"/>
                </a:solidFill>
                <a:latin typeface="Verdana"/>
                <a:cs typeface="Verdana"/>
              </a:rPr>
              <a:t>and</a:t>
            </a:r>
            <a:r>
              <a:rPr sz="2400" spc="-16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30" dirty="0">
                <a:solidFill>
                  <a:srgbClr val="17502B"/>
                </a:solidFill>
                <a:latin typeface="Verdana"/>
                <a:cs typeface="Verdana"/>
              </a:rPr>
              <a:t>quick</a:t>
            </a:r>
            <a:r>
              <a:rPr sz="2400" spc="-16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70" dirty="0">
                <a:solidFill>
                  <a:srgbClr val="17502B"/>
                </a:solidFill>
                <a:latin typeface="Verdana"/>
                <a:cs typeface="Verdana"/>
              </a:rPr>
              <a:t>reﬂexes</a:t>
            </a:r>
            <a:r>
              <a:rPr sz="2400" spc="-16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35" dirty="0">
                <a:solidFill>
                  <a:srgbClr val="17502B"/>
                </a:solidFill>
                <a:latin typeface="Verdana"/>
                <a:cs typeface="Verdana"/>
              </a:rPr>
              <a:t>to </a:t>
            </a:r>
            <a:r>
              <a:rPr sz="2400" spc="-10" dirty="0">
                <a:solidFill>
                  <a:srgbClr val="17502B"/>
                </a:solidFill>
                <a:latin typeface="Verdana"/>
                <a:cs typeface="Verdana"/>
              </a:rPr>
              <a:t>avoid</a:t>
            </a:r>
            <a:r>
              <a:rPr sz="2400" spc="-16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45" dirty="0">
                <a:solidFill>
                  <a:srgbClr val="17502B"/>
                </a:solidFill>
                <a:latin typeface="Verdana"/>
                <a:cs typeface="Verdana"/>
              </a:rPr>
              <a:t>collisions</a:t>
            </a:r>
            <a:r>
              <a:rPr sz="2400" spc="-16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55" dirty="0">
                <a:solidFill>
                  <a:srgbClr val="17502B"/>
                </a:solidFill>
                <a:latin typeface="Verdana"/>
                <a:cs typeface="Verdana"/>
              </a:rPr>
              <a:t>with</a:t>
            </a:r>
            <a:r>
              <a:rPr sz="2400" spc="-15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70" dirty="0">
                <a:solidFill>
                  <a:srgbClr val="17502B"/>
                </a:solidFill>
                <a:latin typeface="Verdana"/>
                <a:cs typeface="Verdana"/>
              </a:rPr>
              <a:t>germs</a:t>
            </a:r>
            <a:r>
              <a:rPr sz="2400" spc="-16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dirty="0">
                <a:solidFill>
                  <a:srgbClr val="17502B"/>
                </a:solidFill>
                <a:latin typeface="Verdana"/>
                <a:cs typeface="Verdana"/>
              </a:rPr>
              <a:t>and</a:t>
            </a:r>
            <a:r>
              <a:rPr sz="2400" spc="-15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45" dirty="0">
                <a:solidFill>
                  <a:srgbClr val="17502B"/>
                </a:solidFill>
                <a:latin typeface="Verdana"/>
                <a:cs typeface="Verdana"/>
              </a:rPr>
              <a:t>other</a:t>
            </a:r>
            <a:r>
              <a:rPr sz="2400" spc="-16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10" dirty="0">
                <a:solidFill>
                  <a:srgbClr val="17502B"/>
                </a:solidFill>
                <a:latin typeface="Verdana"/>
                <a:cs typeface="Verdana"/>
              </a:rPr>
              <a:t>obstacles </a:t>
            </a:r>
            <a:r>
              <a:rPr sz="2400" spc="-60" dirty="0">
                <a:solidFill>
                  <a:srgbClr val="17502B"/>
                </a:solidFill>
                <a:latin typeface="Verdana"/>
                <a:cs typeface="Verdana"/>
              </a:rPr>
              <a:t>while</a:t>
            </a:r>
            <a:r>
              <a:rPr sz="2400" spc="-16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dirty="0">
                <a:solidFill>
                  <a:srgbClr val="17502B"/>
                </a:solidFill>
                <a:latin typeface="Verdana"/>
                <a:cs typeface="Verdana"/>
              </a:rPr>
              <a:t>e</a:t>
            </a:r>
            <a:r>
              <a:rPr sz="2400" spc="445" dirty="0">
                <a:solidFill>
                  <a:srgbClr val="17502B"/>
                </a:solidFill>
                <a:latin typeface="Verdana"/>
                <a:cs typeface="Verdana"/>
              </a:rPr>
              <a:t>  </a:t>
            </a:r>
            <a:r>
              <a:rPr sz="2400" spc="-45" dirty="0">
                <a:solidFill>
                  <a:srgbClr val="17502B"/>
                </a:solidFill>
                <a:latin typeface="Verdana"/>
                <a:cs typeface="Verdana"/>
              </a:rPr>
              <a:t>ciently</a:t>
            </a:r>
            <a:r>
              <a:rPr sz="2400" spc="-16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25" dirty="0">
                <a:solidFill>
                  <a:srgbClr val="17502B"/>
                </a:solidFill>
                <a:latin typeface="Verdana"/>
                <a:cs typeface="Verdana"/>
              </a:rPr>
              <a:t>clearing</a:t>
            </a:r>
            <a:r>
              <a:rPr sz="2400" spc="-16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70" dirty="0">
                <a:solidFill>
                  <a:srgbClr val="17502B"/>
                </a:solidFill>
                <a:latin typeface="Verdana"/>
                <a:cs typeface="Verdana"/>
              </a:rPr>
              <a:t>the</a:t>
            </a:r>
            <a:r>
              <a:rPr sz="2400" spc="-16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65" dirty="0">
                <a:solidFill>
                  <a:srgbClr val="17502B"/>
                </a:solidFill>
                <a:latin typeface="Verdana"/>
                <a:cs typeface="Verdana"/>
              </a:rPr>
              <a:t>maze</a:t>
            </a:r>
            <a:r>
              <a:rPr sz="2400" spc="-165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dirty="0">
                <a:solidFill>
                  <a:srgbClr val="17502B"/>
                </a:solidFill>
                <a:latin typeface="Verdana"/>
                <a:cs typeface="Verdana"/>
              </a:rPr>
              <a:t>of</a:t>
            </a:r>
            <a:r>
              <a:rPr sz="2400" spc="-160" dirty="0">
                <a:solidFill>
                  <a:srgbClr val="17502B"/>
                </a:solidFill>
                <a:latin typeface="Verdana"/>
                <a:cs typeface="Verdana"/>
              </a:rPr>
              <a:t> </a:t>
            </a:r>
            <a:r>
              <a:rPr sz="2400" spc="-10" dirty="0">
                <a:solidFill>
                  <a:srgbClr val="17502B"/>
                </a:solidFill>
                <a:latin typeface="Verdana"/>
                <a:cs typeface="Verdana"/>
              </a:rPr>
              <a:t>litter.</a:t>
            </a:r>
            <a:endParaRPr sz="2400">
              <a:latin typeface="Verdana"/>
              <a:cs typeface="Verdan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29717" rIns="0" bIns="0" rtlCol="0">
            <a:spAutoFit/>
          </a:bodyPr>
          <a:lstStyle/>
          <a:p>
            <a:pPr marL="270510">
              <a:lnSpc>
                <a:spcPct val="100000"/>
              </a:lnSpc>
              <a:spcBef>
                <a:spcPts val="125"/>
              </a:spcBef>
            </a:pPr>
            <a:r>
              <a:rPr spc="505" dirty="0"/>
              <a:t>Germ</a:t>
            </a:r>
            <a:r>
              <a:rPr spc="160" dirty="0"/>
              <a:t> </a:t>
            </a:r>
            <a:r>
              <a:rPr spc="565" dirty="0"/>
              <a:t>Rampage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</TotalTime>
  <Words>1603</Words>
  <Application>Microsoft Office PowerPoint</Application>
  <PresentationFormat>Custom</PresentationFormat>
  <Paragraphs>126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Georgia</vt:lpstr>
      <vt:lpstr>Times New Roman</vt:lpstr>
      <vt:lpstr>Verdana</vt:lpstr>
      <vt:lpstr>Office Theme</vt:lpstr>
      <vt:lpstr>Department of Computer Science and Engineering</vt:lpstr>
      <vt:lpstr>Introduction</vt:lpstr>
      <vt:lpstr>How To Play!</vt:lpstr>
      <vt:lpstr>Target Audience</vt:lpstr>
      <vt:lpstr> Website Discription</vt:lpstr>
      <vt:lpstr>Website Discription</vt:lpstr>
      <vt:lpstr>Trass Toss</vt:lpstr>
      <vt:lpstr>Trash Toss</vt:lpstr>
      <vt:lpstr>Germ Rampage</vt:lpstr>
      <vt:lpstr>Germ Rampage</vt:lpstr>
      <vt:lpstr>Can Clash Triumph</vt:lpstr>
      <vt:lpstr>Can Clash Triumph</vt:lpstr>
      <vt:lpstr>Common Features Across Games</vt:lpstr>
      <vt:lpstr>Metrics for Evaluating Our Game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Untitled</dc:title>
  <dc:creator>HP</dc:creator>
  <cp:lastModifiedBy>Parth Verma</cp:lastModifiedBy>
  <cp:revision>1</cp:revision>
  <cp:lastPrinted>2024-04-17T09:26:10Z</cp:lastPrinted>
  <dcterms:created xsi:type="dcterms:W3CDTF">2024-04-17T09:10:46Z</dcterms:created>
  <dcterms:modified xsi:type="dcterms:W3CDTF">2024-04-17T09:39:47Z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2024-04-17T00:00:00Z</vt:filetime>
  </property>
  <property fmtid="{D5CDD505-2E9C-101B-9397-08002B2CF9AE}" pid="3" name="Creator">
    <vt:lpwstr>Chromium</vt:lpwstr>
  </property>
  <property fmtid="{D5CDD505-2E9C-101B-9397-08002B2CF9AE}" pid="4" name="LastSaved">
    <vt:filetime>2024-04-17T00:00:00Z</vt:filetime>
  </property>
  <property fmtid="{D5CDD505-2E9C-101B-9397-08002B2CF9AE}" pid="5" name="Producer">
    <vt:lpwstr>3-Heights(TM) PDF Security Shell 4.8.25.2 (http://www.pdf-tools.com)</vt:lpwstr>
  </property>
</Properties>
</file>